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3" r:id="rId4"/>
    <p:sldId id="264" r:id="rId5"/>
    <p:sldId id="261" r:id="rId6"/>
    <p:sldId id="262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Times New Roman" panose="02020603050405020304" pitchFamily="18" charset="0"/>
      <p:regular r:id="rId12"/>
    </p:embeddedFont>
    <p:embeddedFont>
      <p:font typeface="Times New Roman Bold" panose="02020803070505020304" pitchFamily="18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7CEF41-2A62-41A4-B75F-97666AB399A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9D089F-B293-40AA-9E49-07AE86A3D43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/>
            <a:t>Detect and Extract Key-points</a:t>
          </a:r>
        </a:p>
      </dgm:t>
    </dgm:pt>
    <dgm:pt modelId="{888E0A9D-F9DC-427A-8FCF-E478E19074DC}" type="parTrans" cxnId="{4A2D495C-79F1-48A4-AECB-0E74551989A4}">
      <dgm:prSet/>
      <dgm:spPr/>
      <dgm:t>
        <a:bodyPr/>
        <a:lstStyle/>
        <a:p>
          <a:endParaRPr lang="en-US"/>
        </a:p>
      </dgm:t>
    </dgm:pt>
    <dgm:pt modelId="{5F394B6A-A913-465C-B1F3-FA4C200272BF}" type="sibTrans" cxnId="{4A2D495C-79F1-48A4-AECB-0E74551989A4}">
      <dgm:prSet/>
      <dgm:spPr/>
      <dgm:t>
        <a:bodyPr/>
        <a:lstStyle/>
        <a:p>
          <a:endParaRPr lang="en-US"/>
        </a:p>
      </dgm:t>
    </dgm:pt>
    <dgm:pt modelId="{4F325E5E-F6CD-4781-8EDA-39529BC3B104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/>
            <a:t>Setting up Folders</a:t>
          </a:r>
        </a:p>
      </dgm:t>
    </dgm:pt>
    <dgm:pt modelId="{0921A961-76BA-44C7-8EE7-0DC9F04DD04E}" type="parTrans" cxnId="{999630C3-FFF5-4546-A1EB-B394CFAAF260}">
      <dgm:prSet/>
      <dgm:spPr/>
      <dgm:t>
        <a:bodyPr/>
        <a:lstStyle/>
        <a:p>
          <a:endParaRPr lang="en-US"/>
        </a:p>
      </dgm:t>
    </dgm:pt>
    <dgm:pt modelId="{B25F6306-247D-4156-AB0F-E37048027C65}" type="sibTrans" cxnId="{999630C3-FFF5-4546-A1EB-B394CFAAF260}">
      <dgm:prSet/>
      <dgm:spPr/>
      <dgm:t>
        <a:bodyPr/>
        <a:lstStyle/>
        <a:p>
          <a:endParaRPr lang="en-US"/>
        </a:p>
      </dgm:t>
    </dgm:pt>
    <dgm:pt modelId="{27B5423A-3936-4E6C-AF66-2802962350AF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/>
            <a:t>Data Collection</a:t>
          </a:r>
        </a:p>
      </dgm:t>
    </dgm:pt>
    <dgm:pt modelId="{5920B0B5-D6A2-4B13-83BE-3AD1B363A0E8}" type="parTrans" cxnId="{D27124A1-48EA-4409-AB34-FDDE4DAAA6D7}">
      <dgm:prSet/>
      <dgm:spPr/>
      <dgm:t>
        <a:bodyPr/>
        <a:lstStyle/>
        <a:p>
          <a:endParaRPr lang="en-US"/>
        </a:p>
      </dgm:t>
    </dgm:pt>
    <dgm:pt modelId="{BC515F48-A744-499B-8946-33117D07EE88}" type="sibTrans" cxnId="{D27124A1-48EA-4409-AB34-FDDE4DAAA6D7}">
      <dgm:prSet/>
      <dgm:spPr/>
      <dgm:t>
        <a:bodyPr/>
        <a:lstStyle/>
        <a:p>
          <a:endParaRPr lang="en-US"/>
        </a:p>
      </dgm:t>
    </dgm:pt>
    <dgm:pt modelId="{534502EA-793F-4F07-84B2-7E2AD56EABA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/>
            <a:t>Label into Train, Validation and Test Data</a:t>
          </a:r>
        </a:p>
      </dgm:t>
    </dgm:pt>
    <dgm:pt modelId="{B5F2C83B-115A-49F6-BC86-0F91E50238CB}" type="parTrans" cxnId="{A02B3153-F83A-433F-ABCE-05946675C4C3}">
      <dgm:prSet/>
      <dgm:spPr/>
      <dgm:t>
        <a:bodyPr/>
        <a:lstStyle/>
        <a:p>
          <a:endParaRPr lang="en-US"/>
        </a:p>
      </dgm:t>
    </dgm:pt>
    <dgm:pt modelId="{819B8C32-B7BE-4144-B792-B3F80576BB2F}" type="sibTrans" cxnId="{A02B3153-F83A-433F-ABCE-05946675C4C3}">
      <dgm:prSet/>
      <dgm:spPr/>
      <dgm:t>
        <a:bodyPr/>
        <a:lstStyle/>
        <a:p>
          <a:endParaRPr lang="en-US"/>
        </a:p>
      </dgm:t>
    </dgm:pt>
    <dgm:pt modelId="{228EE055-FBED-4E69-B20F-CD07612B48AB}" type="pres">
      <dgm:prSet presAssocID="{4E7CEF41-2A62-41A4-B75F-97666AB399A4}" presName="linear" presStyleCnt="0">
        <dgm:presLayoutVars>
          <dgm:dir/>
          <dgm:animLvl val="lvl"/>
          <dgm:resizeHandles val="exact"/>
        </dgm:presLayoutVars>
      </dgm:prSet>
      <dgm:spPr/>
    </dgm:pt>
    <dgm:pt modelId="{820AC6A2-B3CA-456B-8AC7-83BBB0B4312D}" type="pres">
      <dgm:prSet presAssocID="{209D089F-B293-40AA-9E49-07AE86A3D43E}" presName="parentLin" presStyleCnt="0"/>
      <dgm:spPr/>
    </dgm:pt>
    <dgm:pt modelId="{58D616D9-9000-46BD-8118-ACDE2F665313}" type="pres">
      <dgm:prSet presAssocID="{209D089F-B293-40AA-9E49-07AE86A3D43E}" presName="parentLeftMargin" presStyleLbl="node1" presStyleIdx="0" presStyleCnt="4"/>
      <dgm:spPr/>
    </dgm:pt>
    <dgm:pt modelId="{4E4BF8BA-1E51-4CE8-A779-6BE326A65E33}" type="pres">
      <dgm:prSet presAssocID="{209D089F-B293-40AA-9E49-07AE86A3D43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5F894D5-86E8-4E8A-BE66-43ABB3E6647B}" type="pres">
      <dgm:prSet presAssocID="{209D089F-B293-40AA-9E49-07AE86A3D43E}" presName="negativeSpace" presStyleCnt="0"/>
      <dgm:spPr/>
    </dgm:pt>
    <dgm:pt modelId="{F94E0E98-9CE0-45B0-A9B7-ACF5A206E8D6}" type="pres">
      <dgm:prSet presAssocID="{209D089F-B293-40AA-9E49-07AE86A3D43E}" presName="childText" presStyleLbl="conFgAcc1" presStyleIdx="0" presStyleCnt="4">
        <dgm:presLayoutVars>
          <dgm:bulletEnabled val="1"/>
        </dgm:presLayoutVars>
      </dgm:prSet>
      <dgm:spPr/>
    </dgm:pt>
    <dgm:pt modelId="{3FF12C62-AA2B-41AC-9F1D-F929D51518A1}" type="pres">
      <dgm:prSet presAssocID="{5F394B6A-A913-465C-B1F3-FA4C200272BF}" presName="spaceBetweenRectangles" presStyleCnt="0"/>
      <dgm:spPr/>
    </dgm:pt>
    <dgm:pt modelId="{F9D387AC-F374-470E-BE0D-B874722AF545}" type="pres">
      <dgm:prSet presAssocID="{4F325E5E-F6CD-4781-8EDA-39529BC3B104}" presName="parentLin" presStyleCnt="0"/>
      <dgm:spPr/>
    </dgm:pt>
    <dgm:pt modelId="{A091C131-2AA5-4EF2-9308-F4C890DDE36D}" type="pres">
      <dgm:prSet presAssocID="{4F325E5E-F6CD-4781-8EDA-39529BC3B104}" presName="parentLeftMargin" presStyleLbl="node1" presStyleIdx="0" presStyleCnt="4"/>
      <dgm:spPr/>
    </dgm:pt>
    <dgm:pt modelId="{D6D943E4-FE6A-40D1-B2EF-6AF2D4936376}" type="pres">
      <dgm:prSet presAssocID="{4F325E5E-F6CD-4781-8EDA-39529BC3B10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CE4FA5D-AC67-4BF2-B722-798DFF6AEE55}" type="pres">
      <dgm:prSet presAssocID="{4F325E5E-F6CD-4781-8EDA-39529BC3B104}" presName="negativeSpace" presStyleCnt="0"/>
      <dgm:spPr/>
    </dgm:pt>
    <dgm:pt modelId="{3526E901-9113-4A46-B719-EAB66112330C}" type="pres">
      <dgm:prSet presAssocID="{4F325E5E-F6CD-4781-8EDA-39529BC3B104}" presName="childText" presStyleLbl="conFgAcc1" presStyleIdx="1" presStyleCnt="4">
        <dgm:presLayoutVars>
          <dgm:bulletEnabled val="1"/>
        </dgm:presLayoutVars>
      </dgm:prSet>
      <dgm:spPr/>
    </dgm:pt>
    <dgm:pt modelId="{82092303-3886-4599-BCDF-7B020FD1DB4D}" type="pres">
      <dgm:prSet presAssocID="{B25F6306-247D-4156-AB0F-E37048027C65}" presName="spaceBetweenRectangles" presStyleCnt="0"/>
      <dgm:spPr/>
    </dgm:pt>
    <dgm:pt modelId="{1A20540C-9CEE-4A21-892E-5FD51B115917}" type="pres">
      <dgm:prSet presAssocID="{27B5423A-3936-4E6C-AF66-2802962350AF}" presName="parentLin" presStyleCnt="0"/>
      <dgm:spPr/>
    </dgm:pt>
    <dgm:pt modelId="{C2C738FB-875B-4C59-B65A-AB077E0F5865}" type="pres">
      <dgm:prSet presAssocID="{27B5423A-3936-4E6C-AF66-2802962350AF}" presName="parentLeftMargin" presStyleLbl="node1" presStyleIdx="1" presStyleCnt="4"/>
      <dgm:spPr/>
    </dgm:pt>
    <dgm:pt modelId="{EB956D27-0593-4020-8C74-781340899401}" type="pres">
      <dgm:prSet presAssocID="{27B5423A-3936-4E6C-AF66-2802962350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89719FF-1486-47E4-BA7B-A85D5737CE53}" type="pres">
      <dgm:prSet presAssocID="{27B5423A-3936-4E6C-AF66-2802962350AF}" presName="negativeSpace" presStyleCnt="0"/>
      <dgm:spPr/>
    </dgm:pt>
    <dgm:pt modelId="{97ABFD2C-0E48-45BA-831A-1F04C67F4EDB}" type="pres">
      <dgm:prSet presAssocID="{27B5423A-3936-4E6C-AF66-2802962350AF}" presName="childText" presStyleLbl="conFgAcc1" presStyleIdx="2" presStyleCnt="4">
        <dgm:presLayoutVars>
          <dgm:bulletEnabled val="1"/>
        </dgm:presLayoutVars>
      </dgm:prSet>
      <dgm:spPr/>
    </dgm:pt>
    <dgm:pt modelId="{6E696D0C-4426-4F61-8EBA-953ED1911723}" type="pres">
      <dgm:prSet presAssocID="{BC515F48-A744-499B-8946-33117D07EE88}" presName="spaceBetweenRectangles" presStyleCnt="0"/>
      <dgm:spPr/>
    </dgm:pt>
    <dgm:pt modelId="{3334E9AC-24C7-4A35-A1A0-10991229D5FB}" type="pres">
      <dgm:prSet presAssocID="{534502EA-793F-4F07-84B2-7E2AD56EABA2}" presName="parentLin" presStyleCnt="0"/>
      <dgm:spPr/>
    </dgm:pt>
    <dgm:pt modelId="{D94F3DEA-BEE0-47F9-8510-AC453B469502}" type="pres">
      <dgm:prSet presAssocID="{534502EA-793F-4F07-84B2-7E2AD56EABA2}" presName="parentLeftMargin" presStyleLbl="node1" presStyleIdx="2" presStyleCnt="4"/>
      <dgm:spPr/>
    </dgm:pt>
    <dgm:pt modelId="{D0628FF7-97A3-411F-A2A5-59A68177527D}" type="pres">
      <dgm:prSet presAssocID="{534502EA-793F-4F07-84B2-7E2AD56EABA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1402083-048C-47F8-9832-E16054657E79}" type="pres">
      <dgm:prSet presAssocID="{534502EA-793F-4F07-84B2-7E2AD56EABA2}" presName="negativeSpace" presStyleCnt="0"/>
      <dgm:spPr/>
    </dgm:pt>
    <dgm:pt modelId="{BF463E0C-FD21-468C-BF9D-0F225301DD4C}" type="pres">
      <dgm:prSet presAssocID="{534502EA-793F-4F07-84B2-7E2AD56EABA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1D82E27-B5EE-4993-B8BA-0CDF8451D12E}" type="presOf" srcId="{4F325E5E-F6CD-4781-8EDA-39529BC3B104}" destId="{A091C131-2AA5-4EF2-9308-F4C890DDE36D}" srcOrd="0" destOrd="0" presId="urn:microsoft.com/office/officeart/2005/8/layout/list1"/>
    <dgm:cxn modelId="{88DEA929-B6BA-4DF1-A82E-DA501340C709}" type="presOf" srcId="{209D089F-B293-40AA-9E49-07AE86A3D43E}" destId="{4E4BF8BA-1E51-4CE8-A779-6BE326A65E33}" srcOrd="1" destOrd="0" presId="urn:microsoft.com/office/officeart/2005/8/layout/list1"/>
    <dgm:cxn modelId="{4A2D495C-79F1-48A4-AECB-0E74551989A4}" srcId="{4E7CEF41-2A62-41A4-B75F-97666AB399A4}" destId="{209D089F-B293-40AA-9E49-07AE86A3D43E}" srcOrd="0" destOrd="0" parTransId="{888E0A9D-F9DC-427A-8FCF-E478E19074DC}" sibTransId="{5F394B6A-A913-465C-B1F3-FA4C200272BF}"/>
    <dgm:cxn modelId="{AFCAF24D-A5D5-4594-BA00-0BB3633540FD}" type="presOf" srcId="{534502EA-793F-4F07-84B2-7E2AD56EABA2}" destId="{D0628FF7-97A3-411F-A2A5-59A68177527D}" srcOrd="1" destOrd="0" presId="urn:microsoft.com/office/officeart/2005/8/layout/list1"/>
    <dgm:cxn modelId="{A02B3153-F83A-433F-ABCE-05946675C4C3}" srcId="{4E7CEF41-2A62-41A4-B75F-97666AB399A4}" destId="{534502EA-793F-4F07-84B2-7E2AD56EABA2}" srcOrd="3" destOrd="0" parTransId="{B5F2C83B-115A-49F6-BC86-0F91E50238CB}" sibTransId="{819B8C32-B7BE-4144-B792-B3F80576BB2F}"/>
    <dgm:cxn modelId="{804FF27A-C858-44F8-9E31-444D92BE9C2C}" type="presOf" srcId="{4E7CEF41-2A62-41A4-B75F-97666AB399A4}" destId="{228EE055-FBED-4E69-B20F-CD07612B48AB}" srcOrd="0" destOrd="0" presId="urn:microsoft.com/office/officeart/2005/8/layout/list1"/>
    <dgm:cxn modelId="{88E0C686-D3E3-49C6-8A91-EDA09216ADB8}" type="presOf" srcId="{27B5423A-3936-4E6C-AF66-2802962350AF}" destId="{C2C738FB-875B-4C59-B65A-AB077E0F5865}" srcOrd="0" destOrd="0" presId="urn:microsoft.com/office/officeart/2005/8/layout/list1"/>
    <dgm:cxn modelId="{E2DD8C8C-CE2E-4839-9FE5-C4FB82527C91}" type="presOf" srcId="{4F325E5E-F6CD-4781-8EDA-39529BC3B104}" destId="{D6D943E4-FE6A-40D1-B2EF-6AF2D4936376}" srcOrd="1" destOrd="0" presId="urn:microsoft.com/office/officeart/2005/8/layout/list1"/>
    <dgm:cxn modelId="{79E44495-8233-4A77-A20A-20AA49007DF0}" type="presOf" srcId="{209D089F-B293-40AA-9E49-07AE86A3D43E}" destId="{58D616D9-9000-46BD-8118-ACDE2F665313}" srcOrd="0" destOrd="0" presId="urn:microsoft.com/office/officeart/2005/8/layout/list1"/>
    <dgm:cxn modelId="{24A9DC95-F96C-4989-B52C-CD0F57A98D85}" type="presOf" srcId="{27B5423A-3936-4E6C-AF66-2802962350AF}" destId="{EB956D27-0593-4020-8C74-781340899401}" srcOrd="1" destOrd="0" presId="urn:microsoft.com/office/officeart/2005/8/layout/list1"/>
    <dgm:cxn modelId="{D27124A1-48EA-4409-AB34-FDDE4DAAA6D7}" srcId="{4E7CEF41-2A62-41A4-B75F-97666AB399A4}" destId="{27B5423A-3936-4E6C-AF66-2802962350AF}" srcOrd="2" destOrd="0" parTransId="{5920B0B5-D6A2-4B13-83BE-3AD1B363A0E8}" sibTransId="{BC515F48-A744-499B-8946-33117D07EE88}"/>
    <dgm:cxn modelId="{999630C3-FFF5-4546-A1EB-B394CFAAF260}" srcId="{4E7CEF41-2A62-41A4-B75F-97666AB399A4}" destId="{4F325E5E-F6CD-4781-8EDA-39529BC3B104}" srcOrd="1" destOrd="0" parTransId="{0921A961-76BA-44C7-8EE7-0DC9F04DD04E}" sibTransId="{B25F6306-247D-4156-AB0F-E37048027C65}"/>
    <dgm:cxn modelId="{D2DD61D3-F979-4C60-9014-F371E54B968E}" type="presOf" srcId="{534502EA-793F-4F07-84B2-7E2AD56EABA2}" destId="{D94F3DEA-BEE0-47F9-8510-AC453B469502}" srcOrd="0" destOrd="0" presId="urn:microsoft.com/office/officeart/2005/8/layout/list1"/>
    <dgm:cxn modelId="{C64CFA30-581C-4D59-885C-64AF4F57106F}" type="presParOf" srcId="{228EE055-FBED-4E69-B20F-CD07612B48AB}" destId="{820AC6A2-B3CA-456B-8AC7-83BBB0B4312D}" srcOrd="0" destOrd="0" presId="urn:microsoft.com/office/officeart/2005/8/layout/list1"/>
    <dgm:cxn modelId="{9B64F852-1DD3-4BCA-BA16-9E087444CCD9}" type="presParOf" srcId="{820AC6A2-B3CA-456B-8AC7-83BBB0B4312D}" destId="{58D616D9-9000-46BD-8118-ACDE2F665313}" srcOrd="0" destOrd="0" presId="urn:microsoft.com/office/officeart/2005/8/layout/list1"/>
    <dgm:cxn modelId="{AE6BDC86-5CCE-4B75-B5C2-D9CC4F7B8D51}" type="presParOf" srcId="{820AC6A2-B3CA-456B-8AC7-83BBB0B4312D}" destId="{4E4BF8BA-1E51-4CE8-A779-6BE326A65E33}" srcOrd="1" destOrd="0" presId="urn:microsoft.com/office/officeart/2005/8/layout/list1"/>
    <dgm:cxn modelId="{E4D45F20-F207-4B4F-AC12-C9E3A0064A63}" type="presParOf" srcId="{228EE055-FBED-4E69-B20F-CD07612B48AB}" destId="{95F894D5-86E8-4E8A-BE66-43ABB3E6647B}" srcOrd="1" destOrd="0" presId="urn:microsoft.com/office/officeart/2005/8/layout/list1"/>
    <dgm:cxn modelId="{88FC8071-7410-4440-A388-C131329F32AF}" type="presParOf" srcId="{228EE055-FBED-4E69-B20F-CD07612B48AB}" destId="{F94E0E98-9CE0-45B0-A9B7-ACF5A206E8D6}" srcOrd="2" destOrd="0" presId="urn:microsoft.com/office/officeart/2005/8/layout/list1"/>
    <dgm:cxn modelId="{F8211AFB-27DE-426E-9364-1C032D4710B4}" type="presParOf" srcId="{228EE055-FBED-4E69-B20F-CD07612B48AB}" destId="{3FF12C62-AA2B-41AC-9F1D-F929D51518A1}" srcOrd="3" destOrd="0" presId="urn:microsoft.com/office/officeart/2005/8/layout/list1"/>
    <dgm:cxn modelId="{49442DB7-B2A9-46A4-AFE3-764CEB70999F}" type="presParOf" srcId="{228EE055-FBED-4E69-B20F-CD07612B48AB}" destId="{F9D387AC-F374-470E-BE0D-B874722AF545}" srcOrd="4" destOrd="0" presId="urn:microsoft.com/office/officeart/2005/8/layout/list1"/>
    <dgm:cxn modelId="{CDED58D9-516E-4385-A137-2ECAC59580E4}" type="presParOf" srcId="{F9D387AC-F374-470E-BE0D-B874722AF545}" destId="{A091C131-2AA5-4EF2-9308-F4C890DDE36D}" srcOrd="0" destOrd="0" presId="urn:microsoft.com/office/officeart/2005/8/layout/list1"/>
    <dgm:cxn modelId="{25C800B9-7527-441E-A8D6-196B8A4C2578}" type="presParOf" srcId="{F9D387AC-F374-470E-BE0D-B874722AF545}" destId="{D6D943E4-FE6A-40D1-B2EF-6AF2D4936376}" srcOrd="1" destOrd="0" presId="urn:microsoft.com/office/officeart/2005/8/layout/list1"/>
    <dgm:cxn modelId="{D92D5244-22F5-4FC1-82A5-CF0A66B17026}" type="presParOf" srcId="{228EE055-FBED-4E69-B20F-CD07612B48AB}" destId="{2CE4FA5D-AC67-4BF2-B722-798DFF6AEE55}" srcOrd="5" destOrd="0" presId="urn:microsoft.com/office/officeart/2005/8/layout/list1"/>
    <dgm:cxn modelId="{E89F4303-5FFF-493E-925A-3D976AF45A0A}" type="presParOf" srcId="{228EE055-FBED-4E69-B20F-CD07612B48AB}" destId="{3526E901-9113-4A46-B719-EAB66112330C}" srcOrd="6" destOrd="0" presId="urn:microsoft.com/office/officeart/2005/8/layout/list1"/>
    <dgm:cxn modelId="{5CA88D23-13DF-4832-918B-379982EBCE19}" type="presParOf" srcId="{228EE055-FBED-4E69-B20F-CD07612B48AB}" destId="{82092303-3886-4599-BCDF-7B020FD1DB4D}" srcOrd="7" destOrd="0" presId="urn:microsoft.com/office/officeart/2005/8/layout/list1"/>
    <dgm:cxn modelId="{35965981-CEFE-414A-B5FC-1C66ECCC1C5E}" type="presParOf" srcId="{228EE055-FBED-4E69-B20F-CD07612B48AB}" destId="{1A20540C-9CEE-4A21-892E-5FD51B115917}" srcOrd="8" destOrd="0" presId="urn:microsoft.com/office/officeart/2005/8/layout/list1"/>
    <dgm:cxn modelId="{03A37C21-2C41-402B-89A9-A799C8B1509F}" type="presParOf" srcId="{1A20540C-9CEE-4A21-892E-5FD51B115917}" destId="{C2C738FB-875B-4C59-B65A-AB077E0F5865}" srcOrd="0" destOrd="0" presId="urn:microsoft.com/office/officeart/2005/8/layout/list1"/>
    <dgm:cxn modelId="{EB90B72D-210F-4324-AB82-F7FF6F5A0509}" type="presParOf" srcId="{1A20540C-9CEE-4A21-892E-5FD51B115917}" destId="{EB956D27-0593-4020-8C74-781340899401}" srcOrd="1" destOrd="0" presId="urn:microsoft.com/office/officeart/2005/8/layout/list1"/>
    <dgm:cxn modelId="{E1DBD43C-1759-4D8F-84E7-75B383CB47B5}" type="presParOf" srcId="{228EE055-FBED-4E69-B20F-CD07612B48AB}" destId="{589719FF-1486-47E4-BA7B-A85D5737CE53}" srcOrd="9" destOrd="0" presId="urn:microsoft.com/office/officeart/2005/8/layout/list1"/>
    <dgm:cxn modelId="{F3818634-B019-480D-8511-8DBB9DFDF2B1}" type="presParOf" srcId="{228EE055-FBED-4E69-B20F-CD07612B48AB}" destId="{97ABFD2C-0E48-45BA-831A-1F04C67F4EDB}" srcOrd="10" destOrd="0" presId="urn:microsoft.com/office/officeart/2005/8/layout/list1"/>
    <dgm:cxn modelId="{03325F21-46E0-4FE6-964E-CA32447E94B5}" type="presParOf" srcId="{228EE055-FBED-4E69-B20F-CD07612B48AB}" destId="{6E696D0C-4426-4F61-8EBA-953ED1911723}" srcOrd="11" destOrd="0" presId="urn:microsoft.com/office/officeart/2005/8/layout/list1"/>
    <dgm:cxn modelId="{BB9B2F3B-E9E1-4294-A632-45E37DBEEBB0}" type="presParOf" srcId="{228EE055-FBED-4E69-B20F-CD07612B48AB}" destId="{3334E9AC-24C7-4A35-A1A0-10991229D5FB}" srcOrd="12" destOrd="0" presId="urn:microsoft.com/office/officeart/2005/8/layout/list1"/>
    <dgm:cxn modelId="{17EB4D55-892C-4FED-8516-F9065607A178}" type="presParOf" srcId="{3334E9AC-24C7-4A35-A1A0-10991229D5FB}" destId="{D94F3DEA-BEE0-47F9-8510-AC453B469502}" srcOrd="0" destOrd="0" presId="urn:microsoft.com/office/officeart/2005/8/layout/list1"/>
    <dgm:cxn modelId="{824C9892-3D15-439C-BE7E-E380F6BAAF2C}" type="presParOf" srcId="{3334E9AC-24C7-4A35-A1A0-10991229D5FB}" destId="{D0628FF7-97A3-411F-A2A5-59A68177527D}" srcOrd="1" destOrd="0" presId="urn:microsoft.com/office/officeart/2005/8/layout/list1"/>
    <dgm:cxn modelId="{CE0D8860-0A1D-467D-BA6F-0F894EEE4C9F}" type="presParOf" srcId="{228EE055-FBED-4E69-B20F-CD07612B48AB}" destId="{C1402083-048C-47F8-9832-E16054657E79}" srcOrd="13" destOrd="0" presId="urn:microsoft.com/office/officeart/2005/8/layout/list1"/>
    <dgm:cxn modelId="{0C5F3F77-4088-44EA-B716-AC8EFEA46350}" type="presParOf" srcId="{228EE055-FBED-4E69-B20F-CD07612B48AB}" destId="{BF463E0C-FD21-468C-BF9D-0F225301DD4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CEF41-2A62-41A4-B75F-97666AB399A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9D089F-B293-40AA-9E49-07AE86A3D43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Times New Roman"/>
            </a:rPr>
            <a:t>Train LSTM Neural Network</a:t>
          </a:r>
          <a:endParaRPr lang="en-US" dirty="0"/>
        </a:p>
      </dgm:t>
    </dgm:pt>
    <dgm:pt modelId="{888E0A9D-F9DC-427A-8FCF-E478E19074DC}" type="parTrans" cxnId="{4A2D495C-79F1-48A4-AECB-0E74551989A4}">
      <dgm:prSet/>
      <dgm:spPr/>
      <dgm:t>
        <a:bodyPr/>
        <a:lstStyle/>
        <a:p>
          <a:endParaRPr lang="en-US"/>
        </a:p>
      </dgm:t>
    </dgm:pt>
    <dgm:pt modelId="{5F394B6A-A913-465C-B1F3-FA4C200272BF}" type="sibTrans" cxnId="{4A2D495C-79F1-48A4-AECB-0E74551989A4}">
      <dgm:prSet/>
      <dgm:spPr/>
      <dgm:t>
        <a:bodyPr/>
        <a:lstStyle/>
        <a:p>
          <a:endParaRPr lang="en-US"/>
        </a:p>
      </dgm:t>
    </dgm:pt>
    <dgm:pt modelId="{6CFA58FA-8508-482A-B309-0807C95F797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>
              <a:solidFill>
                <a:srgbClr val="FFFFFF"/>
              </a:solidFill>
              <a:latin typeface="Times New Roman"/>
            </a:rPr>
            <a:t>Early stopping and Evaluation </a:t>
          </a:r>
          <a:endParaRPr lang="en-US" dirty="0">
            <a:solidFill>
              <a:srgbClr val="FFFFFF"/>
            </a:solidFill>
            <a:latin typeface="Times New Roman"/>
          </a:endParaRPr>
        </a:p>
      </dgm:t>
    </dgm:pt>
    <dgm:pt modelId="{B20B1D26-D66E-4E8A-8393-380E6DC0C81F}" type="parTrans" cxnId="{EC4A10BA-B7CF-4DC5-802A-6F6C2975D2A5}">
      <dgm:prSet/>
      <dgm:spPr/>
      <dgm:t>
        <a:bodyPr/>
        <a:lstStyle/>
        <a:p>
          <a:endParaRPr lang="en-US"/>
        </a:p>
      </dgm:t>
    </dgm:pt>
    <dgm:pt modelId="{64A15111-E6A4-4166-9B91-5C082CE47127}" type="sibTrans" cxnId="{EC4A10BA-B7CF-4DC5-802A-6F6C2975D2A5}">
      <dgm:prSet/>
      <dgm:spPr/>
      <dgm:t>
        <a:bodyPr/>
        <a:lstStyle/>
        <a:p>
          <a:endParaRPr lang="en-US"/>
        </a:p>
      </dgm:t>
    </dgm:pt>
    <dgm:pt modelId="{228EE055-FBED-4E69-B20F-CD07612B48AB}" type="pres">
      <dgm:prSet presAssocID="{4E7CEF41-2A62-41A4-B75F-97666AB399A4}" presName="linear" presStyleCnt="0">
        <dgm:presLayoutVars>
          <dgm:dir/>
          <dgm:animLvl val="lvl"/>
          <dgm:resizeHandles val="exact"/>
        </dgm:presLayoutVars>
      </dgm:prSet>
      <dgm:spPr/>
    </dgm:pt>
    <dgm:pt modelId="{820AC6A2-B3CA-456B-8AC7-83BBB0B4312D}" type="pres">
      <dgm:prSet presAssocID="{209D089F-B293-40AA-9E49-07AE86A3D43E}" presName="parentLin" presStyleCnt="0"/>
      <dgm:spPr/>
    </dgm:pt>
    <dgm:pt modelId="{58D616D9-9000-46BD-8118-ACDE2F665313}" type="pres">
      <dgm:prSet presAssocID="{209D089F-B293-40AA-9E49-07AE86A3D43E}" presName="parentLeftMargin" presStyleLbl="node1" presStyleIdx="0" presStyleCnt="2"/>
      <dgm:spPr/>
    </dgm:pt>
    <dgm:pt modelId="{4E4BF8BA-1E51-4CE8-A779-6BE326A65E33}" type="pres">
      <dgm:prSet presAssocID="{209D089F-B293-40AA-9E49-07AE86A3D4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5F894D5-86E8-4E8A-BE66-43ABB3E6647B}" type="pres">
      <dgm:prSet presAssocID="{209D089F-B293-40AA-9E49-07AE86A3D43E}" presName="negativeSpace" presStyleCnt="0"/>
      <dgm:spPr/>
    </dgm:pt>
    <dgm:pt modelId="{F94E0E98-9CE0-45B0-A9B7-ACF5A206E8D6}" type="pres">
      <dgm:prSet presAssocID="{209D089F-B293-40AA-9E49-07AE86A3D43E}" presName="childText" presStyleLbl="conFgAcc1" presStyleIdx="0" presStyleCnt="2">
        <dgm:presLayoutVars>
          <dgm:bulletEnabled val="1"/>
        </dgm:presLayoutVars>
      </dgm:prSet>
      <dgm:spPr/>
    </dgm:pt>
    <dgm:pt modelId="{3FF12C62-AA2B-41AC-9F1D-F929D51518A1}" type="pres">
      <dgm:prSet presAssocID="{5F394B6A-A913-465C-B1F3-FA4C200272BF}" presName="spaceBetweenRectangles" presStyleCnt="0"/>
      <dgm:spPr/>
    </dgm:pt>
    <dgm:pt modelId="{B871F476-96FF-41E2-AD78-76BE5A9EB58A}" type="pres">
      <dgm:prSet presAssocID="{6CFA58FA-8508-482A-B309-0807C95F797E}" presName="parentLin" presStyleCnt="0"/>
      <dgm:spPr/>
    </dgm:pt>
    <dgm:pt modelId="{8ED6A023-AB11-4137-97CC-5C4BC08988FD}" type="pres">
      <dgm:prSet presAssocID="{6CFA58FA-8508-482A-B309-0807C95F797E}" presName="parentLeftMargin" presStyleLbl="node1" presStyleIdx="0" presStyleCnt="2"/>
      <dgm:spPr/>
    </dgm:pt>
    <dgm:pt modelId="{AD27ADB8-2E13-4F09-A02D-7B37F668FE8B}" type="pres">
      <dgm:prSet presAssocID="{6CFA58FA-8508-482A-B309-0807C95F79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CC5F37D-92C4-481A-B729-C99384B941F9}" type="pres">
      <dgm:prSet presAssocID="{6CFA58FA-8508-482A-B309-0807C95F797E}" presName="negativeSpace" presStyleCnt="0"/>
      <dgm:spPr/>
    </dgm:pt>
    <dgm:pt modelId="{542CDA79-854C-4E3D-AA32-8C9A5EF6EB47}" type="pres">
      <dgm:prSet presAssocID="{6CFA58FA-8508-482A-B309-0807C95F797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8DEA929-B6BA-4DF1-A82E-DA501340C709}" type="presOf" srcId="{209D089F-B293-40AA-9E49-07AE86A3D43E}" destId="{4E4BF8BA-1E51-4CE8-A779-6BE326A65E33}" srcOrd="1" destOrd="0" presId="urn:microsoft.com/office/officeart/2005/8/layout/list1"/>
    <dgm:cxn modelId="{4A2D495C-79F1-48A4-AECB-0E74551989A4}" srcId="{4E7CEF41-2A62-41A4-B75F-97666AB399A4}" destId="{209D089F-B293-40AA-9E49-07AE86A3D43E}" srcOrd="0" destOrd="0" parTransId="{888E0A9D-F9DC-427A-8FCF-E478E19074DC}" sibTransId="{5F394B6A-A913-465C-B1F3-FA4C200272BF}"/>
    <dgm:cxn modelId="{7A9C4F4B-60BC-48A5-B20F-5FCF92C48267}" type="presOf" srcId="{6CFA58FA-8508-482A-B309-0807C95F797E}" destId="{AD27ADB8-2E13-4F09-A02D-7B37F668FE8B}" srcOrd="1" destOrd="0" presId="urn:microsoft.com/office/officeart/2005/8/layout/list1"/>
    <dgm:cxn modelId="{804FF27A-C858-44F8-9E31-444D92BE9C2C}" type="presOf" srcId="{4E7CEF41-2A62-41A4-B75F-97666AB399A4}" destId="{228EE055-FBED-4E69-B20F-CD07612B48AB}" srcOrd="0" destOrd="0" presId="urn:microsoft.com/office/officeart/2005/8/layout/list1"/>
    <dgm:cxn modelId="{79E44495-8233-4A77-A20A-20AA49007DF0}" type="presOf" srcId="{209D089F-B293-40AA-9E49-07AE86A3D43E}" destId="{58D616D9-9000-46BD-8118-ACDE2F665313}" srcOrd="0" destOrd="0" presId="urn:microsoft.com/office/officeart/2005/8/layout/list1"/>
    <dgm:cxn modelId="{EC4A10BA-B7CF-4DC5-802A-6F6C2975D2A5}" srcId="{4E7CEF41-2A62-41A4-B75F-97666AB399A4}" destId="{6CFA58FA-8508-482A-B309-0807C95F797E}" srcOrd="1" destOrd="0" parTransId="{B20B1D26-D66E-4E8A-8393-380E6DC0C81F}" sibTransId="{64A15111-E6A4-4166-9B91-5C082CE47127}"/>
    <dgm:cxn modelId="{F97D9AC8-2888-437F-BCD4-824CBD5FBAA6}" type="presOf" srcId="{6CFA58FA-8508-482A-B309-0807C95F797E}" destId="{8ED6A023-AB11-4137-97CC-5C4BC08988FD}" srcOrd="0" destOrd="0" presId="urn:microsoft.com/office/officeart/2005/8/layout/list1"/>
    <dgm:cxn modelId="{C64CFA30-581C-4D59-885C-64AF4F57106F}" type="presParOf" srcId="{228EE055-FBED-4E69-B20F-CD07612B48AB}" destId="{820AC6A2-B3CA-456B-8AC7-83BBB0B4312D}" srcOrd="0" destOrd="0" presId="urn:microsoft.com/office/officeart/2005/8/layout/list1"/>
    <dgm:cxn modelId="{9B64F852-1DD3-4BCA-BA16-9E087444CCD9}" type="presParOf" srcId="{820AC6A2-B3CA-456B-8AC7-83BBB0B4312D}" destId="{58D616D9-9000-46BD-8118-ACDE2F665313}" srcOrd="0" destOrd="0" presId="urn:microsoft.com/office/officeart/2005/8/layout/list1"/>
    <dgm:cxn modelId="{AE6BDC86-5CCE-4B75-B5C2-D9CC4F7B8D51}" type="presParOf" srcId="{820AC6A2-B3CA-456B-8AC7-83BBB0B4312D}" destId="{4E4BF8BA-1E51-4CE8-A779-6BE326A65E33}" srcOrd="1" destOrd="0" presId="urn:microsoft.com/office/officeart/2005/8/layout/list1"/>
    <dgm:cxn modelId="{E4D45F20-F207-4B4F-AC12-C9E3A0064A63}" type="presParOf" srcId="{228EE055-FBED-4E69-B20F-CD07612B48AB}" destId="{95F894D5-86E8-4E8A-BE66-43ABB3E6647B}" srcOrd="1" destOrd="0" presId="urn:microsoft.com/office/officeart/2005/8/layout/list1"/>
    <dgm:cxn modelId="{88FC8071-7410-4440-A388-C131329F32AF}" type="presParOf" srcId="{228EE055-FBED-4E69-B20F-CD07612B48AB}" destId="{F94E0E98-9CE0-45B0-A9B7-ACF5A206E8D6}" srcOrd="2" destOrd="0" presId="urn:microsoft.com/office/officeart/2005/8/layout/list1"/>
    <dgm:cxn modelId="{F8211AFB-27DE-426E-9364-1C032D4710B4}" type="presParOf" srcId="{228EE055-FBED-4E69-B20F-CD07612B48AB}" destId="{3FF12C62-AA2B-41AC-9F1D-F929D51518A1}" srcOrd="3" destOrd="0" presId="urn:microsoft.com/office/officeart/2005/8/layout/list1"/>
    <dgm:cxn modelId="{79F244D7-E950-474D-A7F2-AB6A8C5B8B55}" type="presParOf" srcId="{228EE055-FBED-4E69-B20F-CD07612B48AB}" destId="{B871F476-96FF-41E2-AD78-76BE5A9EB58A}" srcOrd="4" destOrd="0" presId="urn:microsoft.com/office/officeart/2005/8/layout/list1"/>
    <dgm:cxn modelId="{F58029C5-78C6-46EC-94A6-E5E2E256CB73}" type="presParOf" srcId="{B871F476-96FF-41E2-AD78-76BE5A9EB58A}" destId="{8ED6A023-AB11-4137-97CC-5C4BC08988FD}" srcOrd="0" destOrd="0" presId="urn:microsoft.com/office/officeart/2005/8/layout/list1"/>
    <dgm:cxn modelId="{BCAAC7D5-A3EC-4AD1-AF5C-83D34B52A981}" type="presParOf" srcId="{B871F476-96FF-41E2-AD78-76BE5A9EB58A}" destId="{AD27ADB8-2E13-4F09-A02D-7B37F668FE8B}" srcOrd="1" destOrd="0" presId="urn:microsoft.com/office/officeart/2005/8/layout/list1"/>
    <dgm:cxn modelId="{6A26F822-042A-4DE8-899F-75214B520D64}" type="presParOf" srcId="{228EE055-FBED-4E69-B20F-CD07612B48AB}" destId="{3CC5F37D-92C4-481A-B729-C99384B941F9}" srcOrd="5" destOrd="0" presId="urn:microsoft.com/office/officeart/2005/8/layout/list1"/>
    <dgm:cxn modelId="{3BBA4E66-B9F5-43D4-8CE7-D18A94AAE886}" type="presParOf" srcId="{228EE055-FBED-4E69-B20F-CD07612B48AB}" destId="{542CDA79-854C-4E3D-AA32-8C9A5EF6EB4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7CEF41-2A62-41A4-B75F-97666AB399A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A44A2-FBE4-4C6B-ABE6-EC0B51B1006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>
              <a:solidFill>
                <a:srgbClr val="FFFFFF"/>
              </a:solidFill>
              <a:latin typeface="Times New Roman"/>
            </a:rPr>
            <a:t>Tested on live feed</a:t>
          </a:r>
          <a:endParaRPr lang="en-US" dirty="0">
            <a:solidFill>
              <a:srgbClr val="FFFFFF"/>
            </a:solidFill>
            <a:latin typeface="Times New Roman"/>
          </a:endParaRPr>
        </a:p>
      </dgm:t>
    </dgm:pt>
    <dgm:pt modelId="{2A11441A-9EA2-44AB-A508-FEC7D5C6794A}" type="parTrans" cxnId="{6B48F6FE-4F54-4853-8FC2-F00D89B86263}">
      <dgm:prSet/>
      <dgm:spPr/>
      <dgm:t>
        <a:bodyPr/>
        <a:lstStyle/>
        <a:p>
          <a:endParaRPr lang="en-US"/>
        </a:p>
      </dgm:t>
    </dgm:pt>
    <dgm:pt modelId="{AA8155F7-4E50-4E81-B781-FF998069E8B7}" type="sibTrans" cxnId="{6B48F6FE-4F54-4853-8FC2-F00D89B86263}">
      <dgm:prSet/>
      <dgm:spPr/>
      <dgm:t>
        <a:bodyPr/>
        <a:lstStyle/>
        <a:p>
          <a:endParaRPr lang="en-US"/>
        </a:p>
      </dgm:t>
    </dgm:pt>
    <dgm:pt modelId="{270CE607-C717-4BC2-807E-2BBD601C6D21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>
              <a:solidFill>
                <a:srgbClr val="FFFFFF"/>
              </a:solidFill>
              <a:latin typeface="Times New Roman"/>
            </a:rPr>
            <a:t>Text and audio output</a:t>
          </a:r>
          <a:endParaRPr lang="en-US" dirty="0">
            <a:solidFill>
              <a:srgbClr val="FFFFFF"/>
            </a:solidFill>
            <a:latin typeface="Times New Roman"/>
          </a:endParaRPr>
        </a:p>
      </dgm:t>
    </dgm:pt>
    <dgm:pt modelId="{DC9948E1-1DE8-44EA-9338-9A55C8DEF000}" type="parTrans" cxnId="{F6BB4A8D-9B06-4FBB-9D7C-6766A85496D4}">
      <dgm:prSet/>
      <dgm:spPr/>
      <dgm:t>
        <a:bodyPr/>
        <a:lstStyle/>
        <a:p>
          <a:endParaRPr lang="en-US"/>
        </a:p>
      </dgm:t>
    </dgm:pt>
    <dgm:pt modelId="{B06F3E3B-34A1-45D1-9B46-C5079EE95D6F}" type="sibTrans" cxnId="{F6BB4A8D-9B06-4FBB-9D7C-6766A85496D4}">
      <dgm:prSet/>
      <dgm:spPr/>
      <dgm:t>
        <a:bodyPr/>
        <a:lstStyle/>
        <a:p>
          <a:endParaRPr lang="en-US"/>
        </a:p>
      </dgm:t>
    </dgm:pt>
    <dgm:pt modelId="{FE2EB3DB-D030-4E07-A1B7-77886F760D7B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>
              <a:solidFill>
                <a:srgbClr val="FFFFFF"/>
              </a:solidFill>
              <a:latin typeface="Times New Roman"/>
            </a:rPr>
            <a:t>Color bar shows confidence level of each prediction</a:t>
          </a:r>
          <a:endParaRPr lang="en-US" dirty="0">
            <a:solidFill>
              <a:srgbClr val="FFFFFF"/>
            </a:solidFill>
            <a:latin typeface="Times New Roman"/>
          </a:endParaRPr>
        </a:p>
      </dgm:t>
    </dgm:pt>
    <dgm:pt modelId="{FA745530-4F65-4500-83FB-1B49D8895144}" type="parTrans" cxnId="{4FA21066-9105-470D-B044-8B61B4BC98EE}">
      <dgm:prSet/>
      <dgm:spPr/>
      <dgm:t>
        <a:bodyPr/>
        <a:lstStyle/>
        <a:p>
          <a:endParaRPr lang="en-US"/>
        </a:p>
      </dgm:t>
    </dgm:pt>
    <dgm:pt modelId="{C43C2F87-8346-44FC-9BAA-ABD1E5496CA4}" type="sibTrans" cxnId="{4FA21066-9105-470D-B044-8B61B4BC98EE}">
      <dgm:prSet/>
      <dgm:spPr/>
      <dgm:t>
        <a:bodyPr/>
        <a:lstStyle/>
        <a:p>
          <a:endParaRPr lang="en-US"/>
        </a:p>
      </dgm:t>
    </dgm:pt>
    <dgm:pt modelId="{14083BC3-D04E-4F76-AB92-979B3B93021C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Times New Roman"/>
            </a:rPr>
            <a:t>Pause between two subsequence input to avoid gesture confusion.</a:t>
          </a:r>
        </a:p>
      </dgm:t>
    </dgm:pt>
    <dgm:pt modelId="{D2280AE1-308E-45D4-844E-DE8292C5AFAE}" type="parTrans" cxnId="{0AD9E2FA-6646-4636-9631-A01EF796A5CD}">
      <dgm:prSet/>
      <dgm:spPr/>
      <dgm:t>
        <a:bodyPr/>
        <a:lstStyle/>
        <a:p>
          <a:endParaRPr lang="en-US"/>
        </a:p>
      </dgm:t>
    </dgm:pt>
    <dgm:pt modelId="{79221528-2D1C-465E-BF2E-BEBF665DC927}" type="sibTrans" cxnId="{0AD9E2FA-6646-4636-9631-A01EF796A5CD}">
      <dgm:prSet/>
      <dgm:spPr/>
      <dgm:t>
        <a:bodyPr/>
        <a:lstStyle/>
        <a:p>
          <a:endParaRPr lang="en-US"/>
        </a:p>
      </dgm:t>
    </dgm:pt>
    <dgm:pt modelId="{228EE055-FBED-4E69-B20F-CD07612B48AB}" type="pres">
      <dgm:prSet presAssocID="{4E7CEF41-2A62-41A4-B75F-97666AB399A4}" presName="linear" presStyleCnt="0">
        <dgm:presLayoutVars>
          <dgm:dir/>
          <dgm:animLvl val="lvl"/>
          <dgm:resizeHandles val="exact"/>
        </dgm:presLayoutVars>
      </dgm:prSet>
      <dgm:spPr/>
    </dgm:pt>
    <dgm:pt modelId="{A9E5621B-FE19-47EA-A01C-822EE2782310}" type="pres">
      <dgm:prSet presAssocID="{593A44A2-FBE4-4C6B-ABE6-EC0B51B10060}" presName="parentLin" presStyleCnt="0"/>
      <dgm:spPr/>
    </dgm:pt>
    <dgm:pt modelId="{B22FF5AD-A059-4E93-B907-A1EA465CC7F4}" type="pres">
      <dgm:prSet presAssocID="{593A44A2-FBE4-4C6B-ABE6-EC0B51B10060}" presName="parentLeftMargin" presStyleLbl="node1" presStyleIdx="0" presStyleCnt="4"/>
      <dgm:spPr/>
    </dgm:pt>
    <dgm:pt modelId="{D4D870FB-8866-481E-B0A7-054A3C790478}" type="pres">
      <dgm:prSet presAssocID="{593A44A2-FBE4-4C6B-ABE6-EC0B51B100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54F024F-C1BE-41B0-AD47-AE47CF2CF9FB}" type="pres">
      <dgm:prSet presAssocID="{593A44A2-FBE4-4C6B-ABE6-EC0B51B10060}" presName="negativeSpace" presStyleCnt="0"/>
      <dgm:spPr/>
    </dgm:pt>
    <dgm:pt modelId="{812172E4-5F53-46CA-95DD-198F001D4A0B}" type="pres">
      <dgm:prSet presAssocID="{593A44A2-FBE4-4C6B-ABE6-EC0B51B10060}" presName="childText" presStyleLbl="conFgAcc1" presStyleIdx="0" presStyleCnt="4">
        <dgm:presLayoutVars>
          <dgm:bulletEnabled val="1"/>
        </dgm:presLayoutVars>
      </dgm:prSet>
      <dgm:spPr/>
    </dgm:pt>
    <dgm:pt modelId="{B7183139-DB33-4691-AC45-F618520D796A}" type="pres">
      <dgm:prSet presAssocID="{AA8155F7-4E50-4E81-B781-FF998069E8B7}" presName="spaceBetweenRectangles" presStyleCnt="0"/>
      <dgm:spPr/>
    </dgm:pt>
    <dgm:pt modelId="{FD25125D-6268-4A73-AAC9-397134FAFBC1}" type="pres">
      <dgm:prSet presAssocID="{270CE607-C717-4BC2-807E-2BBD601C6D21}" presName="parentLin" presStyleCnt="0"/>
      <dgm:spPr/>
    </dgm:pt>
    <dgm:pt modelId="{1E7B289A-4B34-413D-A495-E1BC733C2432}" type="pres">
      <dgm:prSet presAssocID="{270CE607-C717-4BC2-807E-2BBD601C6D21}" presName="parentLeftMargin" presStyleLbl="node1" presStyleIdx="0" presStyleCnt="4"/>
      <dgm:spPr/>
    </dgm:pt>
    <dgm:pt modelId="{19E71FE8-8F91-44A1-A134-772239F19364}" type="pres">
      <dgm:prSet presAssocID="{270CE607-C717-4BC2-807E-2BBD601C6D2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302C9A-9F4E-4FE5-9E96-5080BA47DD08}" type="pres">
      <dgm:prSet presAssocID="{270CE607-C717-4BC2-807E-2BBD601C6D21}" presName="negativeSpace" presStyleCnt="0"/>
      <dgm:spPr/>
    </dgm:pt>
    <dgm:pt modelId="{F3A9BD65-9408-4100-A655-167E5F7FEE0C}" type="pres">
      <dgm:prSet presAssocID="{270CE607-C717-4BC2-807E-2BBD601C6D21}" presName="childText" presStyleLbl="conFgAcc1" presStyleIdx="1" presStyleCnt="4">
        <dgm:presLayoutVars>
          <dgm:bulletEnabled val="1"/>
        </dgm:presLayoutVars>
      </dgm:prSet>
      <dgm:spPr/>
    </dgm:pt>
    <dgm:pt modelId="{07740511-DEC2-4C7B-8EA0-14903935F6C7}" type="pres">
      <dgm:prSet presAssocID="{B06F3E3B-34A1-45D1-9B46-C5079EE95D6F}" presName="spaceBetweenRectangles" presStyleCnt="0"/>
      <dgm:spPr/>
    </dgm:pt>
    <dgm:pt modelId="{0276FE7E-451D-4211-B927-9005B2ED0E31}" type="pres">
      <dgm:prSet presAssocID="{FE2EB3DB-D030-4E07-A1B7-77886F760D7B}" presName="parentLin" presStyleCnt="0"/>
      <dgm:spPr/>
    </dgm:pt>
    <dgm:pt modelId="{6412A78E-5A0B-46AC-B96F-1BD79611D21A}" type="pres">
      <dgm:prSet presAssocID="{FE2EB3DB-D030-4E07-A1B7-77886F760D7B}" presName="parentLeftMargin" presStyleLbl="node1" presStyleIdx="1" presStyleCnt="4"/>
      <dgm:spPr/>
    </dgm:pt>
    <dgm:pt modelId="{7F895C24-66EF-4C7D-B040-B9D2BDE2D773}" type="pres">
      <dgm:prSet presAssocID="{FE2EB3DB-D030-4E07-A1B7-77886F760D7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F5D2081-FC76-4480-8DB1-14D6FE826C76}" type="pres">
      <dgm:prSet presAssocID="{FE2EB3DB-D030-4E07-A1B7-77886F760D7B}" presName="negativeSpace" presStyleCnt="0"/>
      <dgm:spPr/>
    </dgm:pt>
    <dgm:pt modelId="{8887C33B-99BE-4F47-9546-1FBEA4F221B3}" type="pres">
      <dgm:prSet presAssocID="{FE2EB3DB-D030-4E07-A1B7-77886F760D7B}" presName="childText" presStyleLbl="conFgAcc1" presStyleIdx="2" presStyleCnt="4">
        <dgm:presLayoutVars>
          <dgm:bulletEnabled val="1"/>
        </dgm:presLayoutVars>
      </dgm:prSet>
      <dgm:spPr/>
    </dgm:pt>
    <dgm:pt modelId="{9B84ECAC-7E4D-47B3-82E0-54AB64825A4E}" type="pres">
      <dgm:prSet presAssocID="{C43C2F87-8346-44FC-9BAA-ABD1E5496CA4}" presName="spaceBetweenRectangles" presStyleCnt="0"/>
      <dgm:spPr/>
    </dgm:pt>
    <dgm:pt modelId="{3A40D621-A26E-4B82-A0D1-9B5F457C0672}" type="pres">
      <dgm:prSet presAssocID="{14083BC3-D04E-4F76-AB92-979B3B93021C}" presName="parentLin" presStyleCnt="0"/>
      <dgm:spPr/>
    </dgm:pt>
    <dgm:pt modelId="{342011CC-6623-43A1-A38E-5251A7273AAE}" type="pres">
      <dgm:prSet presAssocID="{14083BC3-D04E-4F76-AB92-979B3B93021C}" presName="parentLeftMargin" presStyleLbl="node1" presStyleIdx="2" presStyleCnt="4"/>
      <dgm:spPr/>
    </dgm:pt>
    <dgm:pt modelId="{FE34A7F8-DEF6-46E0-9E51-112DB26EDD6C}" type="pres">
      <dgm:prSet presAssocID="{14083BC3-D04E-4F76-AB92-979B3B93021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6DF29A7-6BC9-4303-A574-5A20AE70BD25}" type="pres">
      <dgm:prSet presAssocID="{14083BC3-D04E-4F76-AB92-979B3B93021C}" presName="negativeSpace" presStyleCnt="0"/>
      <dgm:spPr/>
    </dgm:pt>
    <dgm:pt modelId="{8C3E2679-637C-4805-B04B-07E0415052EC}" type="pres">
      <dgm:prSet presAssocID="{14083BC3-D04E-4F76-AB92-979B3B93021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6151B11-BA77-4AF6-B814-D728442F30C7}" type="presOf" srcId="{FE2EB3DB-D030-4E07-A1B7-77886F760D7B}" destId="{6412A78E-5A0B-46AC-B96F-1BD79611D21A}" srcOrd="0" destOrd="0" presId="urn:microsoft.com/office/officeart/2005/8/layout/list1"/>
    <dgm:cxn modelId="{B5AF4633-09C0-4147-AC1B-72D2FC184764}" type="presOf" srcId="{270CE607-C717-4BC2-807E-2BBD601C6D21}" destId="{1E7B289A-4B34-413D-A495-E1BC733C2432}" srcOrd="0" destOrd="0" presId="urn:microsoft.com/office/officeart/2005/8/layout/list1"/>
    <dgm:cxn modelId="{4FA21066-9105-470D-B044-8B61B4BC98EE}" srcId="{4E7CEF41-2A62-41A4-B75F-97666AB399A4}" destId="{FE2EB3DB-D030-4E07-A1B7-77886F760D7B}" srcOrd="2" destOrd="0" parTransId="{FA745530-4F65-4500-83FB-1B49D8895144}" sibTransId="{C43C2F87-8346-44FC-9BAA-ABD1E5496CA4}"/>
    <dgm:cxn modelId="{804FF27A-C858-44F8-9E31-444D92BE9C2C}" type="presOf" srcId="{4E7CEF41-2A62-41A4-B75F-97666AB399A4}" destId="{228EE055-FBED-4E69-B20F-CD07612B48AB}" srcOrd="0" destOrd="0" presId="urn:microsoft.com/office/officeart/2005/8/layout/list1"/>
    <dgm:cxn modelId="{F6BB4A8D-9B06-4FBB-9D7C-6766A85496D4}" srcId="{4E7CEF41-2A62-41A4-B75F-97666AB399A4}" destId="{270CE607-C717-4BC2-807E-2BBD601C6D21}" srcOrd="1" destOrd="0" parTransId="{DC9948E1-1DE8-44EA-9338-9A55C8DEF000}" sibTransId="{B06F3E3B-34A1-45D1-9B46-C5079EE95D6F}"/>
    <dgm:cxn modelId="{33BA7A95-2382-43BD-AE2E-70EF2CB8906E}" type="presOf" srcId="{14083BC3-D04E-4F76-AB92-979B3B93021C}" destId="{342011CC-6623-43A1-A38E-5251A7273AAE}" srcOrd="0" destOrd="0" presId="urn:microsoft.com/office/officeart/2005/8/layout/list1"/>
    <dgm:cxn modelId="{EA7C2B96-5538-422B-8829-11E2705FB36E}" type="presOf" srcId="{593A44A2-FBE4-4C6B-ABE6-EC0B51B10060}" destId="{D4D870FB-8866-481E-B0A7-054A3C790478}" srcOrd="1" destOrd="0" presId="urn:microsoft.com/office/officeart/2005/8/layout/list1"/>
    <dgm:cxn modelId="{DC123BB1-58D2-4677-80DA-970987CD87C7}" type="presOf" srcId="{270CE607-C717-4BC2-807E-2BBD601C6D21}" destId="{19E71FE8-8F91-44A1-A134-772239F19364}" srcOrd="1" destOrd="0" presId="urn:microsoft.com/office/officeart/2005/8/layout/list1"/>
    <dgm:cxn modelId="{D251ACC2-878E-4B3D-B67A-E68299418DA9}" type="presOf" srcId="{14083BC3-D04E-4F76-AB92-979B3B93021C}" destId="{FE34A7F8-DEF6-46E0-9E51-112DB26EDD6C}" srcOrd="1" destOrd="0" presId="urn:microsoft.com/office/officeart/2005/8/layout/list1"/>
    <dgm:cxn modelId="{EEA3F1D1-DA43-4097-9E7E-C60CADCEBCC5}" type="presOf" srcId="{FE2EB3DB-D030-4E07-A1B7-77886F760D7B}" destId="{7F895C24-66EF-4C7D-B040-B9D2BDE2D773}" srcOrd="1" destOrd="0" presId="urn:microsoft.com/office/officeart/2005/8/layout/list1"/>
    <dgm:cxn modelId="{226156D8-9080-46CC-B560-E5B92AFBE57C}" type="presOf" srcId="{593A44A2-FBE4-4C6B-ABE6-EC0B51B10060}" destId="{B22FF5AD-A059-4E93-B907-A1EA465CC7F4}" srcOrd="0" destOrd="0" presId="urn:microsoft.com/office/officeart/2005/8/layout/list1"/>
    <dgm:cxn modelId="{0AD9E2FA-6646-4636-9631-A01EF796A5CD}" srcId="{4E7CEF41-2A62-41A4-B75F-97666AB399A4}" destId="{14083BC3-D04E-4F76-AB92-979B3B93021C}" srcOrd="3" destOrd="0" parTransId="{D2280AE1-308E-45D4-844E-DE8292C5AFAE}" sibTransId="{79221528-2D1C-465E-BF2E-BEBF665DC927}"/>
    <dgm:cxn modelId="{6B48F6FE-4F54-4853-8FC2-F00D89B86263}" srcId="{4E7CEF41-2A62-41A4-B75F-97666AB399A4}" destId="{593A44A2-FBE4-4C6B-ABE6-EC0B51B10060}" srcOrd="0" destOrd="0" parTransId="{2A11441A-9EA2-44AB-A508-FEC7D5C6794A}" sibTransId="{AA8155F7-4E50-4E81-B781-FF998069E8B7}"/>
    <dgm:cxn modelId="{75A50C8F-0CCA-4924-BFD0-A5398B418869}" type="presParOf" srcId="{228EE055-FBED-4E69-B20F-CD07612B48AB}" destId="{A9E5621B-FE19-47EA-A01C-822EE2782310}" srcOrd="0" destOrd="0" presId="urn:microsoft.com/office/officeart/2005/8/layout/list1"/>
    <dgm:cxn modelId="{94D47476-593F-4C40-9821-0734E1F06D15}" type="presParOf" srcId="{A9E5621B-FE19-47EA-A01C-822EE2782310}" destId="{B22FF5AD-A059-4E93-B907-A1EA465CC7F4}" srcOrd="0" destOrd="0" presId="urn:microsoft.com/office/officeart/2005/8/layout/list1"/>
    <dgm:cxn modelId="{45616E9E-7F54-48C6-B2FD-9CAEBEDF3B98}" type="presParOf" srcId="{A9E5621B-FE19-47EA-A01C-822EE2782310}" destId="{D4D870FB-8866-481E-B0A7-054A3C790478}" srcOrd="1" destOrd="0" presId="urn:microsoft.com/office/officeart/2005/8/layout/list1"/>
    <dgm:cxn modelId="{80DD57FD-A280-41E7-80F0-A1778DEAE9A0}" type="presParOf" srcId="{228EE055-FBED-4E69-B20F-CD07612B48AB}" destId="{F54F024F-C1BE-41B0-AD47-AE47CF2CF9FB}" srcOrd="1" destOrd="0" presId="urn:microsoft.com/office/officeart/2005/8/layout/list1"/>
    <dgm:cxn modelId="{D1584440-5078-42E1-B398-0A38889582A6}" type="presParOf" srcId="{228EE055-FBED-4E69-B20F-CD07612B48AB}" destId="{812172E4-5F53-46CA-95DD-198F001D4A0B}" srcOrd="2" destOrd="0" presId="urn:microsoft.com/office/officeart/2005/8/layout/list1"/>
    <dgm:cxn modelId="{EF8F839A-FC50-49FD-AE0F-CB56B9755504}" type="presParOf" srcId="{228EE055-FBED-4E69-B20F-CD07612B48AB}" destId="{B7183139-DB33-4691-AC45-F618520D796A}" srcOrd="3" destOrd="0" presId="urn:microsoft.com/office/officeart/2005/8/layout/list1"/>
    <dgm:cxn modelId="{F0032BEB-21F0-41D6-B918-E3DBA4A41A21}" type="presParOf" srcId="{228EE055-FBED-4E69-B20F-CD07612B48AB}" destId="{FD25125D-6268-4A73-AAC9-397134FAFBC1}" srcOrd="4" destOrd="0" presId="urn:microsoft.com/office/officeart/2005/8/layout/list1"/>
    <dgm:cxn modelId="{FAE48D5D-964E-41BA-A05E-17FDF26D9863}" type="presParOf" srcId="{FD25125D-6268-4A73-AAC9-397134FAFBC1}" destId="{1E7B289A-4B34-413D-A495-E1BC733C2432}" srcOrd="0" destOrd="0" presId="urn:microsoft.com/office/officeart/2005/8/layout/list1"/>
    <dgm:cxn modelId="{92C2BA89-EF72-4EB5-A910-4BF6E7624811}" type="presParOf" srcId="{FD25125D-6268-4A73-AAC9-397134FAFBC1}" destId="{19E71FE8-8F91-44A1-A134-772239F19364}" srcOrd="1" destOrd="0" presId="urn:microsoft.com/office/officeart/2005/8/layout/list1"/>
    <dgm:cxn modelId="{5D085EEB-B26F-412F-B294-1C8865EF0B12}" type="presParOf" srcId="{228EE055-FBED-4E69-B20F-CD07612B48AB}" destId="{46302C9A-9F4E-4FE5-9E96-5080BA47DD08}" srcOrd="5" destOrd="0" presId="urn:microsoft.com/office/officeart/2005/8/layout/list1"/>
    <dgm:cxn modelId="{901F884B-701B-4BF3-85ED-25E59C87527C}" type="presParOf" srcId="{228EE055-FBED-4E69-B20F-CD07612B48AB}" destId="{F3A9BD65-9408-4100-A655-167E5F7FEE0C}" srcOrd="6" destOrd="0" presId="urn:microsoft.com/office/officeart/2005/8/layout/list1"/>
    <dgm:cxn modelId="{6D318C2D-57E3-470C-84CB-90429DDCCBAE}" type="presParOf" srcId="{228EE055-FBED-4E69-B20F-CD07612B48AB}" destId="{07740511-DEC2-4C7B-8EA0-14903935F6C7}" srcOrd="7" destOrd="0" presId="urn:microsoft.com/office/officeart/2005/8/layout/list1"/>
    <dgm:cxn modelId="{26D7DC72-8ECA-4A6A-8D80-4146DC2BC145}" type="presParOf" srcId="{228EE055-FBED-4E69-B20F-CD07612B48AB}" destId="{0276FE7E-451D-4211-B927-9005B2ED0E31}" srcOrd="8" destOrd="0" presId="urn:microsoft.com/office/officeart/2005/8/layout/list1"/>
    <dgm:cxn modelId="{89DDA37B-94F6-4294-94AF-3E050000A0CB}" type="presParOf" srcId="{0276FE7E-451D-4211-B927-9005B2ED0E31}" destId="{6412A78E-5A0B-46AC-B96F-1BD79611D21A}" srcOrd="0" destOrd="0" presId="urn:microsoft.com/office/officeart/2005/8/layout/list1"/>
    <dgm:cxn modelId="{1F18AD95-8844-462B-8935-5A22EC28C379}" type="presParOf" srcId="{0276FE7E-451D-4211-B927-9005B2ED0E31}" destId="{7F895C24-66EF-4C7D-B040-B9D2BDE2D773}" srcOrd="1" destOrd="0" presId="urn:microsoft.com/office/officeart/2005/8/layout/list1"/>
    <dgm:cxn modelId="{39EAE9CC-2421-4137-A812-82109EBF7054}" type="presParOf" srcId="{228EE055-FBED-4E69-B20F-CD07612B48AB}" destId="{CF5D2081-FC76-4480-8DB1-14D6FE826C76}" srcOrd="9" destOrd="0" presId="urn:microsoft.com/office/officeart/2005/8/layout/list1"/>
    <dgm:cxn modelId="{85FF6314-650C-413B-A89F-81C3B76D99A3}" type="presParOf" srcId="{228EE055-FBED-4E69-B20F-CD07612B48AB}" destId="{8887C33B-99BE-4F47-9546-1FBEA4F221B3}" srcOrd="10" destOrd="0" presId="urn:microsoft.com/office/officeart/2005/8/layout/list1"/>
    <dgm:cxn modelId="{62E73F04-2E8B-4A4A-8E30-A240F62F8C80}" type="presParOf" srcId="{228EE055-FBED-4E69-B20F-CD07612B48AB}" destId="{9B84ECAC-7E4D-47B3-82E0-54AB64825A4E}" srcOrd="11" destOrd="0" presId="urn:microsoft.com/office/officeart/2005/8/layout/list1"/>
    <dgm:cxn modelId="{ABF8BBEF-BC75-4274-BDF0-5FA5B28C2F25}" type="presParOf" srcId="{228EE055-FBED-4E69-B20F-CD07612B48AB}" destId="{3A40D621-A26E-4B82-A0D1-9B5F457C0672}" srcOrd="12" destOrd="0" presId="urn:microsoft.com/office/officeart/2005/8/layout/list1"/>
    <dgm:cxn modelId="{B97D70E5-C200-44D0-9E84-E45216042F6B}" type="presParOf" srcId="{3A40D621-A26E-4B82-A0D1-9B5F457C0672}" destId="{342011CC-6623-43A1-A38E-5251A7273AAE}" srcOrd="0" destOrd="0" presId="urn:microsoft.com/office/officeart/2005/8/layout/list1"/>
    <dgm:cxn modelId="{653F8029-1D4B-4F3E-B527-31EC5DAEDFAD}" type="presParOf" srcId="{3A40D621-A26E-4B82-A0D1-9B5F457C0672}" destId="{FE34A7F8-DEF6-46E0-9E51-112DB26EDD6C}" srcOrd="1" destOrd="0" presId="urn:microsoft.com/office/officeart/2005/8/layout/list1"/>
    <dgm:cxn modelId="{49A3CEDB-E7C8-4128-A439-05E92C67301B}" type="presParOf" srcId="{228EE055-FBED-4E69-B20F-CD07612B48AB}" destId="{06DF29A7-6BC9-4303-A574-5A20AE70BD25}" srcOrd="13" destOrd="0" presId="urn:microsoft.com/office/officeart/2005/8/layout/list1"/>
    <dgm:cxn modelId="{CEB09FB7-BAE7-4B04-837B-FC75B0E80B8E}" type="presParOf" srcId="{228EE055-FBED-4E69-B20F-CD07612B48AB}" destId="{8C3E2679-637C-4805-B04B-07E0415052E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E0E98-9CE0-45B0-A9B7-ACF5A206E8D6}">
      <dsp:nvSpPr>
        <dsp:cNvPr id="0" name=""/>
        <dsp:cNvSpPr/>
      </dsp:nvSpPr>
      <dsp:spPr>
        <a:xfrm>
          <a:off x="0" y="801500"/>
          <a:ext cx="104394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BF8BA-1E51-4CE8-A779-6BE326A65E33}">
      <dsp:nvSpPr>
        <dsp:cNvPr id="0" name=""/>
        <dsp:cNvSpPr/>
      </dsp:nvSpPr>
      <dsp:spPr>
        <a:xfrm>
          <a:off x="521970" y="343940"/>
          <a:ext cx="7307580" cy="91512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209" tIns="0" rIns="27620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Detect and Extract Key-points</a:t>
          </a:r>
        </a:p>
      </dsp:txBody>
      <dsp:txXfrm>
        <a:off x="566642" y="388612"/>
        <a:ext cx="7218236" cy="825776"/>
      </dsp:txXfrm>
    </dsp:sp>
    <dsp:sp modelId="{3526E901-9113-4A46-B719-EAB66112330C}">
      <dsp:nvSpPr>
        <dsp:cNvPr id="0" name=""/>
        <dsp:cNvSpPr/>
      </dsp:nvSpPr>
      <dsp:spPr>
        <a:xfrm>
          <a:off x="0" y="2207660"/>
          <a:ext cx="104394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943E4-FE6A-40D1-B2EF-6AF2D4936376}">
      <dsp:nvSpPr>
        <dsp:cNvPr id="0" name=""/>
        <dsp:cNvSpPr/>
      </dsp:nvSpPr>
      <dsp:spPr>
        <a:xfrm>
          <a:off x="521970" y="1750100"/>
          <a:ext cx="7307580" cy="91512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209" tIns="0" rIns="27620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Setting up Folders</a:t>
          </a:r>
        </a:p>
      </dsp:txBody>
      <dsp:txXfrm>
        <a:off x="566642" y="1794772"/>
        <a:ext cx="7218236" cy="825776"/>
      </dsp:txXfrm>
    </dsp:sp>
    <dsp:sp modelId="{97ABFD2C-0E48-45BA-831A-1F04C67F4EDB}">
      <dsp:nvSpPr>
        <dsp:cNvPr id="0" name=""/>
        <dsp:cNvSpPr/>
      </dsp:nvSpPr>
      <dsp:spPr>
        <a:xfrm>
          <a:off x="0" y="3613820"/>
          <a:ext cx="104394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56D27-0593-4020-8C74-781340899401}">
      <dsp:nvSpPr>
        <dsp:cNvPr id="0" name=""/>
        <dsp:cNvSpPr/>
      </dsp:nvSpPr>
      <dsp:spPr>
        <a:xfrm>
          <a:off x="521970" y="3156260"/>
          <a:ext cx="7307580" cy="91512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209" tIns="0" rIns="27620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 Collection</a:t>
          </a:r>
        </a:p>
      </dsp:txBody>
      <dsp:txXfrm>
        <a:off x="566642" y="3200932"/>
        <a:ext cx="7218236" cy="825776"/>
      </dsp:txXfrm>
    </dsp:sp>
    <dsp:sp modelId="{BF463E0C-FD21-468C-BF9D-0F225301DD4C}">
      <dsp:nvSpPr>
        <dsp:cNvPr id="0" name=""/>
        <dsp:cNvSpPr/>
      </dsp:nvSpPr>
      <dsp:spPr>
        <a:xfrm>
          <a:off x="0" y="5019980"/>
          <a:ext cx="104394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28FF7-97A3-411F-A2A5-59A68177527D}">
      <dsp:nvSpPr>
        <dsp:cNvPr id="0" name=""/>
        <dsp:cNvSpPr/>
      </dsp:nvSpPr>
      <dsp:spPr>
        <a:xfrm>
          <a:off x="521970" y="4562420"/>
          <a:ext cx="7307580" cy="91512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209" tIns="0" rIns="27620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Label into Train, Validation and Test Data</a:t>
          </a:r>
        </a:p>
      </dsp:txBody>
      <dsp:txXfrm>
        <a:off x="566642" y="4607092"/>
        <a:ext cx="7218236" cy="825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E0E98-9CE0-45B0-A9B7-ACF5A206E8D6}">
      <dsp:nvSpPr>
        <dsp:cNvPr id="0" name=""/>
        <dsp:cNvSpPr/>
      </dsp:nvSpPr>
      <dsp:spPr>
        <a:xfrm>
          <a:off x="0" y="1536402"/>
          <a:ext cx="87630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BF8BA-1E51-4CE8-A779-6BE326A65E33}">
      <dsp:nvSpPr>
        <dsp:cNvPr id="0" name=""/>
        <dsp:cNvSpPr/>
      </dsp:nvSpPr>
      <dsp:spPr>
        <a:xfrm>
          <a:off x="438150" y="990282"/>
          <a:ext cx="6134100" cy="109224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854" tIns="0" rIns="231854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rgbClr val="FFFFFF"/>
              </a:solidFill>
              <a:latin typeface="Times New Roman"/>
            </a:rPr>
            <a:t>Train LSTM Neural Network</a:t>
          </a:r>
          <a:endParaRPr lang="en-US" sz="3700" kern="1200" dirty="0"/>
        </a:p>
      </dsp:txBody>
      <dsp:txXfrm>
        <a:off x="491469" y="1043601"/>
        <a:ext cx="6027462" cy="985602"/>
      </dsp:txXfrm>
    </dsp:sp>
    <dsp:sp modelId="{542CDA79-854C-4E3D-AA32-8C9A5EF6EB47}">
      <dsp:nvSpPr>
        <dsp:cNvPr id="0" name=""/>
        <dsp:cNvSpPr/>
      </dsp:nvSpPr>
      <dsp:spPr>
        <a:xfrm>
          <a:off x="0" y="3214722"/>
          <a:ext cx="87630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7ADB8-2E13-4F09-A02D-7B37F668FE8B}">
      <dsp:nvSpPr>
        <dsp:cNvPr id="0" name=""/>
        <dsp:cNvSpPr/>
      </dsp:nvSpPr>
      <dsp:spPr>
        <a:xfrm>
          <a:off x="438150" y="2668603"/>
          <a:ext cx="6134100" cy="109224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854" tIns="0" rIns="231854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solidFill>
                <a:srgbClr val="FFFFFF"/>
              </a:solidFill>
              <a:latin typeface="Times New Roman"/>
            </a:rPr>
            <a:t>Early stopping and Evaluation </a:t>
          </a:r>
          <a:endParaRPr lang="en-US" sz="3700" kern="1200" dirty="0">
            <a:solidFill>
              <a:srgbClr val="FFFFFF"/>
            </a:solidFill>
            <a:latin typeface="Times New Roman"/>
          </a:endParaRPr>
        </a:p>
      </dsp:txBody>
      <dsp:txXfrm>
        <a:off x="491469" y="2721922"/>
        <a:ext cx="6027462" cy="985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172E4-5F53-46CA-95DD-198F001D4A0B}">
      <dsp:nvSpPr>
        <dsp:cNvPr id="0" name=""/>
        <dsp:cNvSpPr/>
      </dsp:nvSpPr>
      <dsp:spPr>
        <a:xfrm>
          <a:off x="0" y="397242"/>
          <a:ext cx="96012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D870FB-8866-481E-B0A7-054A3C790478}">
      <dsp:nvSpPr>
        <dsp:cNvPr id="0" name=""/>
        <dsp:cNvSpPr/>
      </dsp:nvSpPr>
      <dsp:spPr>
        <a:xfrm>
          <a:off x="480060" y="13482"/>
          <a:ext cx="6720840" cy="76752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rgbClr val="FFFFFF"/>
              </a:solidFill>
              <a:latin typeface="Times New Roman"/>
            </a:rPr>
            <a:t>Tested on live feed</a:t>
          </a:r>
          <a:endParaRPr lang="en-US" sz="2600" kern="1200" dirty="0">
            <a:solidFill>
              <a:srgbClr val="FFFFFF"/>
            </a:solidFill>
            <a:latin typeface="Times New Roman"/>
          </a:endParaRPr>
        </a:p>
      </dsp:txBody>
      <dsp:txXfrm>
        <a:off x="517527" y="50949"/>
        <a:ext cx="6645906" cy="692586"/>
      </dsp:txXfrm>
    </dsp:sp>
    <dsp:sp modelId="{F3A9BD65-9408-4100-A655-167E5F7FEE0C}">
      <dsp:nvSpPr>
        <dsp:cNvPr id="0" name=""/>
        <dsp:cNvSpPr/>
      </dsp:nvSpPr>
      <dsp:spPr>
        <a:xfrm>
          <a:off x="0" y="1576602"/>
          <a:ext cx="96012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71FE8-8F91-44A1-A134-772239F19364}">
      <dsp:nvSpPr>
        <dsp:cNvPr id="0" name=""/>
        <dsp:cNvSpPr/>
      </dsp:nvSpPr>
      <dsp:spPr>
        <a:xfrm>
          <a:off x="480060" y="1192842"/>
          <a:ext cx="6720840" cy="76752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rgbClr val="FFFFFF"/>
              </a:solidFill>
              <a:latin typeface="Times New Roman"/>
            </a:rPr>
            <a:t>Text and audio output</a:t>
          </a:r>
          <a:endParaRPr lang="en-US" sz="2600" kern="1200" dirty="0">
            <a:solidFill>
              <a:srgbClr val="FFFFFF"/>
            </a:solidFill>
            <a:latin typeface="Times New Roman"/>
          </a:endParaRPr>
        </a:p>
      </dsp:txBody>
      <dsp:txXfrm>
        <a:off x="517527" y="1230309"/>
        <a:ext cx="6645906" cy="692586"/>
      </dsp:txXfrm>
    </dsp:sp>
    <dsp:sp modelId="{8887C33B-99BE-4F47-9546-1FBEA4F221B3}">
      <dsp:nvSpPr>
        <dsp:cNvPr id="0" name=""/>
        <dsp:cNvSpPr/>
      </dsp:nvSpPr>
      <dsp:spPr>
        <a:xfrm>
          <a:off x="0" y="2755962"/>
          <a:ext cx="96012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95C24-66EF-4C7D-B040-B9D2BDE2D773}">
      <dsp:nvSpPr>
        <dsp:cNvPr id="0" name=""/>
        <dsp:cNvSpPr/>
      </dsp:nvSpPr>
      <dsp:spPr>
        <a:xfrm>
          <a:off x="480060" y="2372202"/>
          <a:ext cx="6720840" cy="76752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rgbClr val="FFFFFF"/>
              </a:solidFill>
              <a:latin typeface="Times New Roman"/>
            </a:rPr>
            <a:t>Color bar shows confidence level of each prediction</a:t>
          </a:r>
          <a:endParaRPr lang="en-US" sz="2600" kern="1200" dirty="0">
            <a:solidFill>
              <a:srgbClr val="FFFFFF"/>
            </a:solidFill>
            <a:latin typeface="Times New Roman"/>
          </a:endParaRPr>
        </a:p>
      </dsp:txBody>
      <dsp:txXfrm>
        <a:off x="517527" y="2409669"/>
        <a:ext cx="6645906" cy="692586"/>
      </dsp:txXfrm>
    </dsp:sp>
    <dsp:sp modelId="{8C3E2679-637C-4805-B04B-07E0415052EC}">
      <dsp:nvSpPr>
        <dsp:cNvPr id="0" name=""/>
        <dsp:cNvSpPr/>
      </dsp:nvSpPr>
      <dsp:spPr>
        <a:xfrm>
          <a:off x="0" y="3935323"/>
          <a:ext cx="96012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4A7F8-DEF6-46E0-9E51-112DB26EDD6C}">
      <dsp:nvSpPr>
        <dsp:cNvPr id="0" name=""/>
        <dsp:cNvSpPr/>
      </dsp:nvSpPr>
      <dsp:spPr>
        <a:xfrm>
          <a:off x="480060" y="3551563"/>
          <a:ext cx="6720840" cy="76752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FFFF"/>
              </a:solidFill>
              <a:latin typeface="Times New Roman"/>
            </a:rPr>
            <a:t>Pause between two subsequence input to avoid gesture confusion.</a:t>
          </a:r>
        </a:p>
      </dsp:txBody>
      <dsp:txXfrm>
        <a:off x="517527" y="3589030"/>
        <a:ext cx="664590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7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2.jpe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7.xml"/><Relationship Id="rId7" Type="http://schemas.openxmlformats.org/officeDocument/2006/relationships/diagramLayout" Target="../diagrams/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Data" Target="../diagrams/data3.xml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openxmlformats.org/officeDocument/2006/relationships/image" Target="../media/image2.jpe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3823" y="2002689"/>
            <a:ext cx="17282500" cy="28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1"/>
              </a:lnSpc>
            </a:pPr>
            <a:r>
              <a:rPr lang="en-US" sz="7693">
                <a:solidFill>
                  <a:srgbClr val="FFFFFF"/>
                </a:solidFill>
                <a:latin typeface="Times New Roman"/>
              </a:rPr>
              <a:t>SIGN LANGUAGE RECOGNITION USING COMPUTER VISION</a:t>
            </a:r>
            <a:endParaRPr lang="en-US" sz="7693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53366" y="5536643"/>
            <a:ext cx="7914518" cy="2537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20"/>
              </a:lnSpc>
            </a:pPr>
            <a:r>
              <a:rPr lang="en-US" sz="3514" dirty="0">
                <a:solidFill>
                  <a:srgbClr val="FFFFFF"/>
                </a:solidFill>
                <a:latin typeface="Times New Roman Bold"/>
              </a:rPr>
              <a:t>Team Members: </a:t>
            </a:r>
          </a:p>
          <a:p>
            <a:pPr algn="just">
              <a:lnSpc>
                <a:spcPts val="3785"/>
              </a:lnSpc>
            </a:pPr>
            <a:r>
              <a:rPr lang="en-US" sz="2703" dirty="0" err="1">
                <a:solidFill>
                  <a:srgbClr val="FFFFFF"/>
                </a:solidFill>
                <a:latin typeface="Times New Roman"/>
              </a:rPr>
              <a:t>Tejas</a:t>
            </a:r>
            <a:r>
              <a:rPr lang="en-US" sz="2703" dirty="0">
                <a:solidFill>
                  <a:srgbClr val="FFFFFF"/>
                </a:solidFill>
                <a:latin typeface="Times New Roman"/>
              </a:rPr>
              <a:t> Chavan, chava106@umn.edu</a:t>
            </a:r>
          </a:p>
          <a:p>
            <a:pPr algn="just">
              <a:lnSpc>
                <a:spcPts val="3785"/>
              </a:lnSpc>
            </a:pPr>
            <a:r>
              <a:rPr lang="en-US" sz="2703" dirty="0">
                <a:solidFill>
                  <a:srgbClr val="FFFFFF"/>
                </a:solidFill>
                <a:latin typeface="Times New Roman"/>
              </a:rPr>
              <a:t>Aditya </a:t>
            </a:r>
            <a:r>
              <a:rPr lang="en-US" sz="2703" dirty="0" err="1">
                <a:solidFill>
                  <a:srgbClr val="FFFFFF"/>
                </a:solidFill>
                <a:latin typeface="Times New Roman"/>
              </a:rPr>
              <a:t>Pachpute</a:t>
            </a:r>
            <a:r>
              <a:rPr lang="en-US" sz="2703" dirty="0">
                <a:solidFill>
                  <a:srgbClr val="FFFFFF"/>
                </a:solidFill>
                <a:latin typeface="Times New Roman"/>
              </a:rPr>
              <a:t>, pachp006@umn.edu</a:t>
            </a:r>
          </a:p>
          <a:p>
            <a:pPr algn="just">
              <a:lnSpc>
                <a:spcPts val="3785"/>
              </a:lnSpc>
            </a:pPr>
            <a:r>
              <a:rPr lang="en-US" sz="2703" dirty="0">
                <a:solidFill>
                  <a:srgbClr val="FFFFFF"/>
                </a:solidFill>
                <a:latin typeface="Times New Roman"/>
              </a:rPr>
              <a:t>Rahul Autade, autad001@umn.edu</a:t>
            </a:r>
          </a:p>
          <a:p>
            <a:pPr algn="just">
              <a:lnSpc>
                <a:spcPts val="3785"/>
              </a:lnSpc>
            </a:pPr>
            <a:endParaRPr lang="en-US" sz="2703" dirty="0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028" name="Picture 4" descr="American Sign language resources – Language Links Database">
            <a:extLst>
              <a:ext uri="{FF2B5EF4-FFF2-40B4-BE49-F238E27FC236}">
                <a16:creationId xmlns:a16="http://schemas.microsoft.com/office/drawing/2014/main" id="{5D9A7602-C20A-CF5D-0C95-AF841C32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974" y="5055336"/>
            <a:ext cx="6512740" cy="412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8015"/>
            <a:ext cx="18288000" cy="3068985"/>
            <a:chOff x="0" y="0"/>
            <a:chExt cx="24384000" cy="40919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7406" b="37406"/>
            <a:stretch>
              <a:fillRect/>
            </a:stretch>
          </p:blipFill>
          <p:spPr>
            <a:xfrm>
              <a:off x="0" y="0"/>
              <a:ext cx="24384000" cy="4091980"/>
            </a:xfrm>
            <a:prstGeom prst="rect">
              <a:avLst/>
            </a:prstGeom>
          </p:spPr>
        </p:pic>
      </p:grpSp>
      <p:sp>
        <p:nvSpPr>
          <p:cNvPr id="12" name="TextBox 4">
            <a:extLst>
              <a:ext uri="{FF2B5EF4-FFF2-40B4-BE49-F238E27FC236}">
                <a16:creationId xmlns:a16="http://schemas.microsoft.com/office/drawing/2014/main" id="{2EDFE1FA-7248-3D83-BE12-C8930FB97035}"/>
              </a:ext>
            </a:extLst>
          </p:cNvPr>
          <p:cNvSpPr txBox="1"/>
          <p:nvPr/>
        </p:nvSpPr>
        <p:spPr>
          <a:xfrm>
            <a:off x="457200" y="1638300"/>
            <a:ext cx="16383000" cy="4990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4000" u="sng" dirty="0">
                <a:solidFill>
                  <a:srgbClr val="FFFFFF"/>
                </a:solidFill>
                <a:latin typeface="Times New Roman"/>
              </a:rPr>
              <a:t>Motivation</a:t>
            </a:r>
            <a:r>
              <a:rPr lang="en-US" sz="4000" dirty="0">
                <a:solidFill>
                  <a:srgbClr val="FFFFFF"/>
                </a:solidFill>
                <a:latin typeface="Times New Roman"/>
              </a:rPr>
              <a:t>: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4000" dirty="0">
                <a:solidFill>
                  <a:srgbClr val="FFFFFF"/>
                </a:solidFill>
                <a:latin typeface="Times New Roman"/>
              </a:rPr>
              <a:t>This work develops sign language recognition through computer vision techniques to bridge communication barriers faced by the deaf and hard-of-hearing community.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endParaRPr lang="en-US" sz="4000" u="sng" dirty="0">
              <a:solidFill>
                <a:srgbClr val="FFFFFF"/>
              </a:solidFill>
              <a:latin typeface="Times New Roman"/>
            </a:endParaRP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4000" u="sng" dirty="0">
                <a:solidFill>
                  <a:srgbClr val="FFFFFF"/>
                </a:solidFill>
                <a:latin typeface="Times New Roman"/>
              </a:rPr>
              <a:t>Goal</a:t>
            </a:r>
            <a:r>
              <a:rPr lang="en-US" sz="4000" dirty="0">
                <a:solidFill>
                  <a:srgbClr val="FFFFFF"/>
                </a:solidFill>
                <a:latin typeface="Times New Roman"/>
              </a:rPr>
              <a:t>: 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4000" dirty="0">
                <a:solidFill>
                  <a:srgbClr val="FFFFFF"/>
                </a:solidFill>
                <a:latin typeface="Times New Roman"/>
              </a:rPr>
              <a:t>To recognize American sign language and get a </a:t>
            </a:r>
          </a:p>
          <a:p>
            <a:pPr marL="377826" lvl="1" algn="just">
              <a:lnSpc>
                <a:spcPts val="4900"/>
              </a:lnSpc>
            </a:pPr>
            <a:r>
              <a:rPr lang="en-US" sz="4000" dirty="0">
                <a:solidFill>
                  <a:srgbClr val="FFFFFF"/>
                </a:solidFill>
                <a:latin typeface="Times New Roman"/>
              </a:rPr>
              <a:t>text and audio output.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84F9D2E-7BD3-4348-A8B2-6544E8C7D3A0}"/>
              </a:ext>
            </a:extLst>
          </p:cNvPr>
          <p:cNvSpPr txBox="1"/>
          <p:nvPr/>
        </p:nvSpPr>
        <p:spPr>
          <a:xfrm>
            <a:off x="123640" y="367798"/>
            <a:ext cx="8915400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Times New Roman Bold"/>
              </a:rPr>
              <a:t>PROJECT MOTIVATION AND GOAL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C7B9B-DBE4-90E6-17F2-927AEBFF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0" y="5695255"/>
            <a:ext cx="6019800" cy="45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8015"/>
            <a:ext cx="18288000" cy="3068985"/>
            <a:chOff x="0" y="0"/>
            <a:chExt cx="24384000" cy="40919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t="37406" b="37406"/>
            <a:stretch>
              <a:fillRect/>
            </a:stretch>
          </p:blipFill>
          <p:spPr>
            <a:xfrm>
              <a:off x="0" y="0"/>
              <a:ext cx="24384000" cy="4091980"/>
            </a:xfrm>
            <a:prstGeom prst="rect">
              <a:avLst/>
            </a:prstGeom>
          </p:spPr>
        </p:pic>
      </p:grpSp>
      <p:sp>
        <p:nvSpPr>
          <p:cNvPr id="4" name="TextBox 2">
            <a:extLst>
              <a:ext uri="{FF2B5EF4-FFF2-40B4-BE49-F238E27FC236}">
                <a16:creationId xmlns:a16="http://schemas.microsoft.com/office/drawing/2014/main" id="{F64B58E2-A3ED-E187-D410-FB8250A98DBD}"/>
              </a:ext>
            </a:extLst>
          </p:cNvPr>
          <p:cNvSpPr txBox="1"/>
          <p:nvPr/>
        </p:nvSpPr>
        <p:spPr>
          <a:xfrm>
            <a:off x="381000" y="266700"/>
            <a:ext cx="6629400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000" dirty="0">
                <a:solidFill>
                  <a:srgbClr val="FFFFFF"/>
                </a:solidFill>
                <a:latin typeface="Times New Roman Bold"/>
              </a:rPr>
              <a:t>APPROACH:</a:t>
            </a:r>
          </a:p>
        </p:txBody>
      </p:sp>
      <p:pic>
        <p:nvPicPr>
          <p:cNvPr id="7" name="My Video1">
            <a:hlinkClick r:id="" action="ppaction://media"/>
            <a:extLst>
              <a:ext uri="{FF2B5EF4-FFF2-40B4-BE49-F238E27FC236}">
                <a16:creationId xmlns:a16="http://schemas.microsoft.com/office/drawing/2014/main" id="{B5035AA8-B841-A89E-EAAF-0E93432D3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3146" y="2247900"/>
            <a:ext cx="7467600" cy="5133976"/>
          </a:xfrm>
          <a:prstGeom prst="rect">
            <a:avLst/>
          </a:prstGeom>
        </p:spPr>
      </p:pic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7DE53719-EAE7-C41A-B4AC-34154A057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684150"/>
              </p:ext>
            </p:extLst>
          </p:nvPr>
        </p:nvGraphicFramePr>
        <p:xfrm>
          <a:off x="381000" y="1072893"/>
          <a:ext cx="10439400" cy="6145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717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8015"/>
            <a:ext cx="18288000" cy="3068985"/>
            <a:chOff x="0" y="0"/>
            <a:chExt cx="24384000" cy="40919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7406" b="37406"/>
            <a:stretch>
              <a:fillRect/>
            </a:stretch>
          </p:blipFill>
          <p:spPr>
            <a:xfrm>
              <a:off x="0" y="0"/>
              <a:ext cx="24384000" cy="4091980"/>
            </a:xfrm>
            <a:prstGeom prst="rect">
              <a:avLst/>
            </a:prstGeom>
          </p:spPr>
        </p:pic>
      </p:grpSp>
      <p:sp>
        <p:nvSpPr>
          <p:cNvPr id="4" name="TextBox 2">
            <a:extLst>
              <a:ext uri="{FF2B5EF4-FFF2-40B4-BE49-F238E27FC236}">
                <a16:creationId xmlns:a16="http://schemas.microsoft.com/office/drawing/2014/main" id="{F64B58E2-A3ED-E187-D410-FB8250A98DBD}"/>
              </a:ext>
            </a:extLst>
          </p:cNvPr>
          <p:cNvSpPr txBox="1"/>
          <p:nvPr/>
        </p:nvSpPr>
        <p:spPr>
          <a:xfrm>
            <a:off x="381000" y="266700"/>
            <a:ext cx="6629400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000" dirty="0">
                <a:solidFill>
                  <a:srgbClr val="FFFFFF"/>
                </a:solidFill>
                <a:latin typeface="Times New Roman Bold"/>
              </a:rPr>
              <a:t>APPROACH:</a:t>
            </a:r>
          </a:p>
        </p:txBody>
      </p:sp>
      <p:pic>
        <p:nvPicPr>
          <p:cNvPr id="12" name="Picture 11" descr="A graph of a line graph&#10;&#10;Description automatically generated">
            <a:extLst>
              <a:ext uri="{FF2B5EF4-FFF2-40B4-BE49-F238E27FC236}">
                <a16:creationId xmlns:a16="http://schemas.microsoft.com/office/drawing/2014/main" id="{AA4E64F8-F061-01AB-52CF-82F63080B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056088"/>
            <a:ext cx="7620000" cy="6138829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84FE45-CD89-2325-A283-34E0D27A368D}"/>
              </a:ext>
            </a:extLst>
          </p:cNvPr>
          <p:cNvGraphicFramePr>
            <a:graphicFrameLocks noGrp="1"/>
          </p:cNvGraphicFramePr>
          <p:nvPr/>
        </p:nvGraphicFramePr>
        <p:xfrm>
          <a:off x="10515600" y="222882"/>
          <a:ext cx="7772400" cy="375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1263853047"/>
                    </a:ext>
                  </a:extLst>
                </a:gridCol>
                <a:gridCol w="1605170">
                  <a:extLst>
                    <a:ext uri="{9D8B030D-6E8A-4147-A177-3AD203B41FA5}">
                      <a16:colId xmlns:a16="http://schemas.microsoft.com/office/drawing/2014/main" val="877450840"/>
                    </a:ext>
                  </a:extLst>
                </a:gridCol>
                <a:gridCol w="2281030">
                  <a:extLst>
                    <a:ext uri="{9D8B030D-6E8A-4147-A177-3AD203B41FA5}">
                      <a16:colId xmlns:a16="http://schemas.microsoft.com/office/drawing/2014/main" val="221451135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250361292"/>
                    </a:ext>
                  </a:extLst>
                </a:gridCol>
              </a:tblGrid>
              <a:tr h="862488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Layer Number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Layer Type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Number of Neurons.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513849"/>
                  </a:ext>
                </a:extLst>
              </a:tr>
              <a:tr h="49969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LSTM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64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2"/>
                          </a:solidFill>
                        </a:rPr>
                        <a:t>Relu</a:t>
                      </a:r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484265"/>
                  </a:ext>
                </a:extLst>
              </a:tr>
              <a:tr h="49969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LSTM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128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2"/>
                          </a:solidFill>
                        </a:rPr>
                        <a:t>Relu</a:t>
                      </a:r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045062"/>
                  </a:ext>
                </a:extLst>
              </a:tr>
              <a:tr h="49969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LSTM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64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2"/>
                          </a:solidFill>
                        </a:rPr>
                        <a:t>Relu</a:t>
                      </a:r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07321"/>
                  </a:ext>
                </a:extLst>
              </a:tr>
              <a:tr h="49969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DENSE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64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2"/>
                          </a:solidFill>
                        </a:rPr>
                        <a:t>Relu</a:t>
                      </a:r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6214"/>
                  </a:ext>
                </a:extLst>
              </a:tr>
              <a:tr h="49969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DENSE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2"/>
                          </a:solidFill>
                        </a:rPr>
                        <a:t>Relu</a:t>
                      </a:r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570594"/>
                  </a:ext>
                </a:extLst>
              </a:tr>
              <a:tr h="18805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DENSE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2"/>
                          </a:solidFill>
                        </a:rPr>
                        <a:t>Softmax</a:t>
                      </a:r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570997"/>
                  </a:ext>
                </a:extLst>
              </a:tr>
            </a:tbl>
          </a:graphicData>
        </a:graphic>
      </p:graphicFrame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B8D812B6-E1FC-B84D-5369-A6C497E222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511161"/>
              </p:ext>
            </p:extLst>
          </p:nvPr>
        </p:nvGraphicFramePr>
        <p:xfrm>
          <a:off x="381000" y="1072894"/>
          <a:ext cx="8763000" cy="5137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6C668F7-EFCD-19E4-BCA5-522AADE7FC76}"/>
              </a:ext>
            </a:extLst>
          </p:cNvPr>
          <p:cNvCxnSpPr/>
          <p:nvPr/>
        </p:nvCxnSpPr>
        <p:spPr>
          <a:xfrm flipV="1">
            <a:off x="9144000" y="2101486"/>
            <a:ext cx="1143000" cy="832214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53453A4-F5E6-5ECC-D425-0C3B3238BFF3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8576377" y="5186280"/>
            <a:ext cx="2506846" cy="1371600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8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8015"/>
            <a:ext cx="18288000" cy="3068985"/>
            <a:chOff x="0" y="0"/>
            <a:chExt cx="24384000" cy="40919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t="37406" b="37406"/>
            <a:stretch>
              <a:fillRect/>
            </a:stretch>
          </p:blipFill>
          <p:spPr>
            <a:xfrm>
              <a:off x="0" y="0"/>
              <a:ext cx="24384000" cy="4091980"/>
            </a:xfrm>
            <a:prstGeom prst="rect">
              <a:avLst/>
            </a:prstGeom>
          </p:spPr>
        </p:pic>
      </p:grpSp>
      <p:sp>
        <p:nvSpPr>
          <p:cNvPr id="11" name="TextBox 7">
            <a:extLst>
              <a:ext uri="{FF2B5EF4-FFF2-40B4-BE49-F238E27FC236}">
                <a16:creationId xmlns:a16="http://schemas.microsoft.com/office/drawing/2014/main" id="{8FA5D69A-3C7B-A89E-B2E0-716BAC87305E}"/>
              </a:ext>
            </a:extLst>
          </p:cNvPr>
          <p:cNvSpPr txBox="1"/>
          <p:nvPr/>
        </p:nvSpPr>
        <p:spPr>
          <a:xfrm>
            <a:off x="-1143000" y="342900"/>
            <a:ext cx="5715000" cy="835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>
                <a:solidFill>
                  <a:srgbClr val="FFFFFF"/>
                </a:solidFill>
                <a:latin typeface="Times New Roman Bold"/>
              </a:rPr>
              <a:t>Demo:</a:t>
            </a:r>
          </a:p>
        </p:txBody>
      </p:sp>
      <p:pic>
        <p:nvPicPr>
          <p:cNvPr id="4" name="Short sign lang">
            <a:hlinkClick r:id="" action="ppaction://media"/>
            <a:extLst>
              <a:ext uri="{FF2B5EF4-FFF2-40B4-BE49-F238E27FC236}">
                <a16:creationId xmlns:a16="http://schemas.microsoft.com/office/drawing/2014/main" id="{0A9263F9-A985-9A64-CE79-6366073AE4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253" t="15557" r="28481" b="2222"/>
          <a:stretch/>
        </p:blipFill>
        <p:spPr>
          <a:xfrm>
            <a:off x="10364230" y="-190500"/>
            <a:ext cx="7923770" cy="7239000"/>
          </a:xfrm>
          <a:prstGeom prst="rect">
            <a:avLst/>
          </a:prstGeom>
        </p:spPr>
      </p:pic>
      <p:graphicFrame>
        <p:nvGraphicFramePr>
          <p:cNvPr id="5" name="TextBox 3">
            <a:extLst>
              <a:ext uri="{FF2B5EF4-FFF2-40B4-BE49-F238E27FC236}">
                <a16:creationId xmlns:a16="http://schemas.microsoft.com/office/drawing/2014/main" id="{E59EBB3E-1058-468F-27D6-07EB4BECA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2408542"/>
              </p:ext>
            </p:extLst>
          </p:nvPr>
        </p:nvGraphicFramePr>
        <p:xfrm>
          <a:off x="381000" y="1072894"/>
          <a:ext cx="9601200" cy="4604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9649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8015"/>
            <a:ext cx="18288000" cy="3068985"/>
            <a:chOff x="0" y="0"/>
            <a:chExt cx="24384000" cy="40919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7406" b="37406"/>
            <a:stretch>
              <a:fillRect/>
            </a:stretch>
          </p:blipFill>
          <p:spPr>
            <a:xfrm>
              <a:off x="0" y="0"/>
              <a:ext cx="24384000" cy="409198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7505699" y="6425732"/>
            <a:ext cx="3276600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Times New Roman Bold"/>
              </a:rPr>
              <a:t>Questions?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FA5D69A-3C7B-A89E-B2E0-716BAC87305E}"/>
              </a:ext>
            </a:extLst>
          </p:cNvPr>
          <p:cNvSpPr txBox="1"/>
          <p:nvPr/>
        </p:nvSpPr>
        <p:spPr>
          <a:xfrm>
            <a:off x="6286500" y="2324100"/>
            <a:ext cx="5715000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8000" dirty="0">
                <a:solidFill>
                  <a:srgbClr val="FFFFFF"/>
                </a:solidFill>
                <a:latin typeface="Times New Roman Bold"/>
              </a:rPr>
              <a:t>Thank You!</a:t>
            </a:r>
          </a:p>
        </p:txBody>
      </p:sp>
      <p:pic>
        <p:nvPicPr>
          <p:cNvPr id="2050" name="Picture 2" descr="Thank You | Sign language book, Baby sign language, Sign language alphabet">
            <a:extLst>
              <a:ext uri="{FF2B5EF4-FFF2-40B4-BE49-F238E27FC236}">
                <a16:creationId xmlns:a16="http://schemas.microsoft.com/office/drawing/2014/main" id="{F20942E4-0F8B-ADBE-EF53-433D1D8F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006" y="3237812"/>
            <a:ext cx="4471987" cy="281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98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170</Words>
  <Application>Microsoft Office PowerPoint</Application>
  <PresentationFormat>Custom</PresentationFormat>
  <Paragraphs>54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Times New Roman</vt:lpstr>
      <vt:lpstr>Times New Roman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01 - Title 02 - Project Goal 03 - 04 - Implementation strategy 05 - Financial projections 06 - Marketing and sales strategy 07 - Conclusions</dc:title>
  <cp:lastModifiedBy>Rahul Autade</cp:lastModifiedBy>
  <cp:revision>4</cp:revision>
  <dcterms:created xsi:type="dcterms:W3CDTF">2006-08-16T00:00:00Z</dcterms:created>
  <dcterms:modified xsi:type="dcterms:W3CDTF">2023-12-13T08:25:10Z</dcterms:modified>
  <dc:identifier>DAF2RsBWkgo</dc:identifier>
</cp:coreProperties>
</file>